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9719" r:id="rId2"/>
    <p:sldMasterId id="2147489960" r:id="rId3"/>
    <p:sldMasterId id="2147489984" r:id="rId4"/>
  </p:sldMasterIdLst>
  <p:notesMasterIdLst>
    <p:notesMasterId r:id="rId30"/>
  </p:notesMasterIdLst>
  <p:handoutMasterIdLst>
    <p:handoutMasterId r:id="rId31"/>
  </p:handoutMasterIdLst>
  <p:sldIdLst>
    <p:sldId id="1974" r:id="rId5"/>
    <p:sldId id="1610" r:id="rId6"/>
    <p:sldId id="2109" r:id="rId7"/>
    <p:sldId id="1370" r:id="rId8"/>
    <p:sldId id="2111" r:id="rId9"/>
    <p:sldId id="1612" r:id="rId10"/>
    <p:sldId id="2112" r:id="rId11"/>
    <p:sldId id="2191" r:id="rId12"/>
    <p:sldId id="2045" r:id="rId13"/>
    <p:sldId id="2127" r:id="rId14"/>
    <p:sldId id="2128" r:id="rId15"/>
    <p:sldId id="2129" r:id="rId16"/>
    <p:sldId id="260" r:id="rId17"/>
    <p:sldId id="2182" r:id="rId18"/>
    <p:sldId id="2183" r:id="rId19"/>
    <p:sldId id="2184" r:id="rId20"/>
    <p:sldId id="2185" r:id="rId21"/>
    <p:sldId id="2186" r:id="rId22"/>
    <p:sldId id="2187" r:id="rId23"/>
    <p:sldId id="2188" r:id="rId24"/>
    <p:sldId id="2189" r:id="rId25"/>
    <p:sldId id="2190" r:id="rId26"/>
    <p:sldId id="257" r:id="rId27"/>
    <p:sldId id="2351" r:id="rId28"/>
    <p:sldId id="1892" r:id="rId29"/>
  </p:sldIdLst>
  <p:sldSz cx="9144000" cy="6858000" type="screen4x3"/>
  <p:notesSz cx="9926638" cy="6797675"/>
  <p:defaultTextStyle>
    <a:defPPr>
      <a:defRPr lang="zh-TW"/>
    </a:defPPr>
    <a:lvl1pPr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sz="4400"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sz="4400"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sz="4400"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sz="4400"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xujy2@gmail.com" initials="f" lastIdx="2" clrIdx="0">
    <p:extLst>
      <p:ext uri="{19B8F6BF-5375-455C-9EA6-DF929625EA0E}">
        <p15:presenceInfo xmlns:p15="http://schemas.microsoft.com/office/powerpoint/2012/main" userId="6e7ea2678dc1467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99FF"/>
    <a:srgbClr val="00FF00"/>
    <a:srgbClr val="FF00FF"/>
    <a:srgbClr val="660066"/>
    <a:srgbClr val="9900CC"/>
    <a:srgbClr val="00CC00"/>
    <a:srgbClr val="FFFFFF"/>
    <a:srgbClr val="99FF9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0546" autoAdjust="0"/>
    <p:restoredTop sz="93315" autoAdjust="0"/>
  </p:normalViewPr>
  <p:slideViewPr>
    <p:cSldViewPr>
      <p:cViewPr varScale="1">
        <p:scale>
          <a:sx n="59" d="100"/>
          <a:sy n="59" d="100"/>
        </p:scale>
        <p:origin x="1240"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7554" name="Rectangle 2">
            <a:extLst>
              <a:ext uri="{FF2B5EF4-FFF2-40B4-BE49-F238E27FC236}">
                <a16:creationId xmlns:a16="http://schemas.microsoft.com/office/drawing/2014/main" id="{3FFC0476-8166-439A-8EF9-D64A12A374BF}"/>
              </a:ext>
            </a:extLst>
          </p:cNvPr>
          <p:cNvSpPr>
            <a:spLocks noGrp="1" noChangeArrowheads="1"/>
          </p:cNvSpPr>
          <p:nvPr>
            <p:ph type="hdr" sz="quarter"/>
          </p:nvPr>
        </p:nvSpPr>
        <p:spPr bwMode="auto">
          <a:xfrm>
            <a:off x="0"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新細明體" charset="-120"/>
              </a:defRPr>
            </a:lvl1pPr>
          </a:lstStyle>
          <a:p>
            <a:pPr>
              <a:defRPr/>
            </a:pPr>
            <a:endParaRPr lang="en-US" altLang="zh-TW"/>
          </a:p>
        </p:txBody>
      </p:sp>
      <p:sp>
        <p:nvSpPr>
          <p:cNvPr id="407555" name="Rectangle 3">
            <a:extLst>
              <a:ext uri="{FF2B5EF4-FFF2-40B4-BE49-F238E27FC236}">
                <a16:creationId xmlns:a16="http://schemas.microsoft.com/office/drawing/2014/main" id="{76F4FBBB-5A4B-48FE-A3BB-ADDECD35A277}"/>
              </a:ext>
            </a:extLst>
          </p:cNvPr>
          <p:cNvSpPr>
            <a:spLocks noGrp="1" noChangeArrowheads="1"/>
          </p:cNvSpPr>
          <p:nvPr>
            <p:ph type="dt" sz="quarter" idx="1"/>
          </p:nvPr>
        </p:nvSpPr>
        <p:spPr bwMode="auto">
          <a:xfrm>
            <a:off x="5623372"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新細明體" charset="-120"/>
              </a:defRPr>
            </a:lvl1pPr>
          </a:lstStyle>
          <a:p>
            <a:pPr>
              <a:defRPr/>
            </a:pPr>
            <a:endParaRPr lang="en-US" altLang="zh-TW"/>
          </a:p>
        </p:txBody>
      </p:sp>
      <p:sp>
        <p:nvSpPr>
          <p:cNvPr id="407556" name="Rectangle 4">
            <a:extLst>
              <a:ext uri="{FF2B5EF4-FFF2-40B4-BE49-F238E27FC236}">
                <a16:creationId xmlns:a16="http://schemas.microsoft.com/office/drawing/2014/main" id="{207F6BB9-765B-49E5-9CC8-53ADF49392A0}"/>
              </a:ext>
            </a:extLst>
          </p:cNvPr>
          <p:cNvSpPr>
            <a:spLocks noGrp="1" noChangeArrowheads="1"/>
          </p:cNvSpPr>
          <p:nvPr>
            <p:ph type="ftr" sz="quarter" idx="2"/>
          </p:nvPr>
        </p:nvSpPr>
        <p:spPr bwMode="auto">
          <a:xfrm>
            <a:off x="0" y="6456218"/>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新細明體" charset="-120"/>
              </a:defRPr>
            </a:lvl1pPr>
          </a:lstStyle>
          <a:p>
            <a:pPr>
              <a:defRPr/>
            </a:pPr>
            <a:endParaRPr lang="en-US" altLang="zh-TW"/>
          </a:p>
        </p:txBody>
      </p:sp>
      <p:sp>
        <p:nvSpPr>
          <p:cNvPr id="407557" name="Rectangle 5">
            <a:extLst>
              <a:ext uri="{FF2B5EF4-FFF2-40B4-BE49-F238E27FC236}">
                <a16:creationId xmlns:a16="http://schemas.microsoft.com/office/drawing/2014/main" id="{F0E672FE-A1AF-4D9F-BB46-E1FC2414C8E0}"/>
              </a:ext>
            </a:extLst>
          </p:cNvPr>
          <p:cNvSpPr>
            <a:spLocks noGrp="1" noChangeArrowheads="1"/>
          </p:cNvSpPr>
          <p:nvPr>
            <p:ph type="sldNum" sz="quarter" idx="3"/>
          </p:nvPr>
        </p:nvSpPr>
        <p:spPr bwMode="auto">
          <a:xfrm>
            <a:off x="5623372" y="6456218"/>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5085D1A6-9C3F-452C-9D0F-C9E748975285}" type="slidenum">
              <a:rPr lang="en-US" altLang="zh-TW"/>
              <a:pPr/>
              <a:t>‹#›</a:t>
            </a:fld>
            <a:endParaRPr lang="en-US" altLang="zh-TW"/>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4050" name="Rectangle 2">
            <a:extLst>
              <a:ext uri="{FF2B5EF4-FFF2-40B4-BE49-F238E27FC236}">
                <a16:creationId xmlns:a16="http://schemas.microsoft.com/office/drawing/2014/main" id="{C5918788-DB56-4D35-9655-2F39F2A5CEF3}"/>
              </a:ext>
            </a:extLst>
          </p:cNvPr>
          <p:cNvSpPr>
            <a:spLocks noGrp="1" noChangeArrowheads="1"/>
          </p:cNvSpPr>
          <p:nvPr>
            <p:ph type="hdr" sz="quarter"/>
          </p:nvPr>
        </p:nvSpPr>
        <p:spPr bwMode="auto">
          <a:xfrm>
            <a:off x="0"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新細明體" charset="-120"/>
              </a:defRPr>
            </a:lvl1pPr>
          </a:lstStyle>
          <a:p>
            <a:pPr>
              <a:defRPr/>
            </a:pPr>
            <a:endParaRPr lang="en-US" altLang="zh-TW"/>
          </a:p>
        </p:txBody>
      </p:sp>
      <p:sp>
        <p:nvSpPr>
          <p:cNvPr id="514051" name="Rectangle 3">
            <a:extLst>
              <a:ext uri="{FF2B5EF4-FFF2-40B4-BE49-F238E27FC236}">
                <a16:creationId xmlns:a16="http://schemas.microsoft.com/office/drawing/2014/main" id="{B66602A1-486D-466C-9B6C-6B32F2BCAB63}"/>
              </a:ext>
            </a:extLst>
          </p:cNvPr>
          <p:cNvSpPr>
            <a:spLocks noGrp="1" noChangeArrowheads="1"/>
          </p:cNvSpPr>
          <p:nvPr>
            <p:ph type="dt" idx="1"/>
          </p:nvPr>
        </p:nvSpPr>
        <p:spPr bwMode="auto">
          <a:xfrm>
            <a:off x="5623372"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新細明體" charset="-120"/>
              </a:defRPr>
            </a:lvl1pPr>
          </a:lstStyle>
          <a:p>
            <a:pPr>
              <a:defRPr/>
            </a:pPr>
            <a:endParaRPr lang="en-US" altLang="zh-TW"/>
          </a:p>
        </p:txBody>
      </p:sp>
      <p:sp>
        <p:nvSpPr>
          <p:cNvPr id="107524" name="Rectangle 4">
            <a:extLst>
              <a:ext uri="{FF2B5EF4-FFF2-40B4-BE49-F238E27FC236}">
                <a16:creationId xmlns:a16="http://schemas.microsoft.com/office/drawing/2014/main" id="{390F7CF1-E4D4-49ED-8108-AC8766004197}"/>
              </a:ext>
            </a:extLst>
          </p:cNvPr>
          <p:cNvSpPr>
            <a:spLocks noGrp="1" noRot="1" noChangeAspect="1" noChangeArrowheads="1" noTextEdit="1"/>
          </p:cNvSpPr>
          <p:nvPr>
            <p:ph type="sldImg" idx="2"/>
          </p:nvPr>
        </p:nvSpPr>
        <p:spPr bwMode="auto">
          <a:xfrm>
            <a:off x="3263900" y="509588"/>
            <a:ext cx="3398838" cy="25495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4053" name="Rectangle 5">
            <a:extLst>
              <a:ext uri="{FF2B5EF4-FFF2-40B4-BE49-F238E27FC236}">
                <a16:creationId xmlns:a16="http://schemas.microsoft.com/office/drawing/2014/main" id="{2A0DFE17-75EB-4C1C-874D-97744AE3FFEC}"/>
              </a:ext>
            </a:extLst>
          </p:cNvPr>
          <p:cNvSpPr>
            <a:spLocks noGrp="1" noChangeArrowheads="1"/>
          </p:cNvSpPr>
          <p:nvPr>
            <p:ph type="body" sz="quarter" idx="3"/>
          </p:nvPr>
        </p:nvSpPr>
        <p:spPr bwMode="auto">
          <a:xfrm>
            <a:off x="992664" y="3228896"/>
            <a:ext cx="7941310" cy="305895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514054" name="Rectangle 6">
            <a:extLst>
              <a:ext uri="{FF2B5EF4-FFF2-40B4-BE49-F238E27FC236}">
                <a16:creationId xmlns:a16="http://schemas.microsoft.com/office/drawing/2014/main" id="{579692E3-514D-41AD-9EA6-A1FBBF73CFFF}"/>
              </a:ext>
            </a:extLst>
          </p:cNvPr>
          <p:cNvSpPr>
            <a:spLocks noGrp="1" noChangeArrowheads="1"/>
          </p:cNvSpPr>
          <p:nvPr>
            <p:ph type="ftr" sz="quarter" idx="4"/>
          </p:nvPr>
        </p:nvSpPr>
        <p:spPr bwMode="auto">
          <a:xfrm>
            <a:off x="0" y="6456218"/>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新細明體" charset="-120"/>
              </a:defRPr>
            </a:lvl1pPr>
          </a:lstStyle>
          <a:p>
            <a:pPr>
              <a:defRPr/>
            </a:pPr>
            <a:endParaRPr lang="en-US" altLang="zh-TW"/>
          </a:p>
        </p:txBody>
      </p:sp>
      <p:sp>
        <p:nvSpPr>
          <p:cNvPr id="514055" name="Rectangle 7">
            <a:extLst>
              <a:ext uri="{FF2B5EF4-FFF2-40B4-BE49-F238E27FC236}">
                <a16:creationId xmlns:a16="http://schemas.microsoft.com/office/drawing/2014/main" id="{9156C933-88AA-4872-BB0F-1730B21C9F49}"/>
              </a:ext>
            </a:extLst>
          </p:cNvPr>
          <p:cNvSpPr>
            <a:spLocks noGrp="1" noChangeArrowheads="1"/>
          </p:cNvSpPr>
          <p:nvPr>
            <p:ph type="sldNum" sz="quarter" idx="5"/>
          </p:nvPr>
        </p:nvSpPr>
        <p:spPr bwMode="auto">
          <a:xfrm>
            <a:off x="5623372" y="6456218"/>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6FBD419D-64CE-4550-BAA2-0242050FC719}" type="slidenum">
              <a:rPr lang="en-US" altLang="zh-TW"/>
              <a:pPr/>
              <a:t>‹#›</a:t>
            </a:fld>
            <a:endParaRPr lang="en-US" altLang="zh-TW"/>
          </a:p>
        </p:txBody>
      </p:sp>
    </p:spTree>
    <p:extLst>
      <p:ext uri="{BB962C8B-B14F-4D97-AF65-F5344CB8AC3E}">
        <p14:creationId xmlns:p14="http://schemas.microsoft.com/office/powerpoint/2010/main" val="30833881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6FBD419D-64CE-4550-BAA2-0242050FC719}" type="slidenum">
              <a:rPr lang="en-US" altLang="zh-TW" smtClean="0"/>
              <a:pPr/>
              <a:t>11</a:t>
            </a:fld>
            <a:endParaRPr lang="en-US" altLang="zh-TW"/>
          </a:p>
        </p:txBody>
      </p:sp>
    </p:spTree>
    <p:extLst>
      <p:ext uri="{BB962C8B-B14F-4D97-AF65-F5344CB8AC3E}">
        <p14:creationId xmlns:p14="http://schemas.microsoft.com/office/powerpoint/2010/main" val="3093376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4">
            <a:extLst>
              <a:ext uri="{FF2B5EF4-FFF2-40B4-BE49-F238E27FC236}">
                <a16:creationId xmlns:a16="http://schemas.microsoft.com/office/drawing/2014/main" id="{D0CB4F53-88CB-4C33-AB79-DD0F3B09A942}"/>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1E448C0C-11EC-4F14-87EE-6E1BFC0905F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085212E5-D105-40CA-98B0-0FE6ED125418}"/>
              </a:ext>
            </a:extLst>
          </p:cNvPr>
          <p:cNvSpPr>
            <a:spLocks noGrp="1" noChangeArrowheads="1"/>
          </p:cNvSpPr>
          <p:nvPr>
            <p:ph type="sldNum" sz="quarter" idx="12"/>
          </p:nvPr>
        </p:nvSpPr>
        <p:spPr>
          <a:ln/>
        </p:spPr>
        <p:txBody>
          <a:bodyPr/>
          <a:lstStyle>
            <a:lvl1pPr>
              <a:defRPr/>
            </a:lvl1pPr>
          </a:lstStyle>
          <a:p>
            <a:fld id="{4FAB1DE2-F14C-4215-862D-7892FFAF1AA8}" type="slidenum">
              <a:rPr lang="en-US" altLang="zh-TW"/>
              <a:pPr/>
              <a:t>‹#›</a:t>
            </a:fld>
            <a:endParaRPr lang="en-US" altLang="zh-TW"/>
          </a:p>
        </p:txBody>
      </p:sp>
    </p:spTree>
    <p:extLst>
      <p:ext uri="{BB962C8B-B14F-4D97-AF65-F5344CB8AC3E}">
        <p14:creationId xmlns:p14="http://schemas.microsoft.com/office/powerpoint/2010/main" val="1601272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EF940FA1-01BC-48A7-B4B5-CB6D00B8F9EC}"/>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5BC251F2-60E3-4296-BFCE-EB8C0E3FF19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7BBFBC5B-5423-4FD1-BCE6-8FC7BF67AE70}"/>
              </a:ext>
            </a:extLst>
          </p:cNvPr>
          <p:cNvSpPr>
            <a:spLocks noGrp="1" noChangeArrowheads="1"/>
          </p:cNvSpPr>
          <p:nvPr>
            <p:ph type="sldNum" sz="quarter" idx="12"/>
          </p:nvPr>
        </p:nvSpPr>
        <p:spPr>
          <a:ln/>
        </p:spPr>
        <p:txBody>
          <a:bodyPr/>
          <a:lstStyle>
            <a:lvl1pPr>
              <a:defRPr/>
            </a:lvl1pPr>
          </a:lstStyle>
          <a:p>
            <a:fld id="{DC14375D-8CD9-46AF-8C41-09E335183E65}" type="slidenum">
              <a:rPr lang="en-US" altLang="zh-TW"/>
              <a:pPr/>
              <a:t>‹#›</a:t>
            </a:fld>
            <a:endParaRPr lang="en-US" altLang="zh-TW"/>
          </a:p>
        </p:txBody>
      </p:sp>
    </p:spTree>
    <p:extLst>
      <p:ext uri="{BB962C8B-B14F-4D97-AF65-F5344CB8AC3E}">
        <p14:creationId xmlns:p14="http://schemas.microsoft.com/office/powerpoint/2010/main" val="2061064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A662272B-A9A6-478C-B476-EF425841A8F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B55A9ED6-29CA-4D33-9F13-90A2E5A12378}"/>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15AAE814-BD3E-41DF-B881-23B6928BED93}"/>
              </a:ext>
            </a:extLst>
          </p:cNvPr>
          <p:cNvSpPr>
            <a:spLocks noGrp="1" noChangeArrowheads="1"/>
          </p:cNvSpPr>
          <p:nvPr>
            <p:ph type="sldNum" sz="quarter" idx="12"/>
          </p:nvPr>
        </p:nvSpPr>
        <p:spPr>
          <a:ln/>
        </p:spPr>
        <p:txBody>
          <a:bodyPr/>
          <a:lstStyle>
            <a:lvl1pPr>
              <a:defRPr/>
            </a:lvl1pPr>
          </a:lstStyle>
          <a:p>
            <a:fld id="{1AA957E7-43B0-4056-AFF1-BC1FCBEFCE1A}" type="slidenum">
              <a:rPr lang="en-US" altLang="zh-TW"/>
              <a:pPr/>
              <a:t>‹#›</a:t>
            </a:fld>
            <a:endParaRPr lang="en-US" altLang="zh-TW"/>
          </a:p>
        </p:txBody>
      </p:sp>
    </p:spTree>
    <p:extLst>
      <p:ext uri="{BB962C8B-B14F-4D97-AF65-F5344CB8AC3E}">
        <p14:creationId xmlns:p14="http://schemas.microsoft.com/office/powerpoint/2010/main" val="32652693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a:t>按一下以編輯母片標題樣式</a:t>
            </a:r>
          </a:p>
        </p:txBody>
      </p:sp>
      <p:sp>
        <p:nvSpPr>
          <p:cNvPr id="3" name="文字版面配置區 2"/>
          <p:cNvSpPr>
            <a:spLocks noGrp="1"/>
          </p:cNvSpPr>
          <p:nvPr>
            <p:ph type="body" sz="half" idx="1"/>
          </p:nvPr>
        </p:nvSpPr>
        <p:spPr>
          <a:xfrm>
            <a:off x="457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CEBD0CB7-2083-43C6-A1FE-F6AFE1FBBA0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7D21FA05-F693-4AEA-99C4-CB234BDDE55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5E90880E-4D09-411D-A86E-FF877E972388}"/>
              </a:ext>
            </a:extLst>
          </p:cNvPr>
          <p:cNvSpPr>
            <a:spLocks noGrp="1" noChangeArrowheads="1"/>
          </p:cNvSpPr>
          <p:nvPr>
            <p:ph type="sldNum" sz="quarter" idx="12"/>
          </p:nvPr>
        </p:nvSpPr>
        <p:spPr>
          <a:ln/>
        </p:spPr>
        <p:txBody>
          <a:bodyPr/>
          <a:lstStyle>
            <a:lvl1pPr>
              <a:defRPr/>
            </a:lvl1pPr>
          </a:lstStyle>
          <a:p>
            <a:fld id="{473EAD3B-D202-412A-96D1-6259709983BD}" type="slidenum">
              <a:rPr lang="en-US" altLang="zh-TW"/>
              <a:pPr/>
              <a:t>‹#›</a:t>
            </a:fld>
            <a:endParaRPr lang="en-US" altLang="zh-TW"/>
          </a:p>
        </p:txBody>
      </p:sp>
    </p:spTree>
    <p:extLst>
      <p:ext uri="{BB962C8B-B14F-4D97-AF65-F5344CB8AC3E}">
        <p14:creationId xmlns:p14="http://schemas.microsoft.com/office/powerpoint/2010/main" val="36958394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4">
            <a:extLst>
              <a:ext uri="{FF2B5EF4-FFF2-40B4-BE49-F238E27FC236}">
                <a16:creationId xmlns:a16="http://schemas.microsoft.com/office/drawing/2014/main" id="{6B1BA1B9-80A5-47BB-AE94-5886B4D1DD1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1DDDDF2D-A4D0-4E59-A260-C7CC2C4F634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00C56D1E-4A62-4589-AE93-3790E80644D8}"/>
              </a:ext>
            </a:extLst>
          </p:cNvPr>
          <p:cNvSpPr>
            <a:spLocks noGrp="1" noChangeArrowheads="1"/>
          </p:cNvSpPr>
          <p:nvPr>
            <p:ph type="sldNum" sz="quarter" idx="12"/>
          </p:nvPr>
        </p:nvSpPr>
        <p:spPr>
          <a:ln/>
        </p:spPr>
        <p:txBody>
          <a:bodyPr/>
          <a:lstStyle>
            <a:lvl1pPr>
              <a:defRPr/>
            </a:lvl1pPr>
          </a:lstStyle>
          <a:p>
            <a:pPr>
              <a:defRPr/>
            </a:pPr>
            <a:fld id="{5EC7E1B0-9EC0-4677-833D-06C393E8CBD2}" type="slidenum">
              <a:rPr lang="en-US" altLang="zh-TW"/>
              <a:pPr>
                <a:defRPr/>
              </a:pPr>
              <a:t>‹#›</a:t>
            </a:fld>
            <a:endParaRPr lang="en-US" altLang="zh-TW"/>
          </a:p>
        </p:txBody>
      </p:sp>
    </p:spTree>
    <p:extLst>
      <p:ext uri="{BB962C8B-B14F-4D97-AF65-F5344CB8AC3E}">
        <p14:creationId xmlns:p14="http://schemas.microsoft.com/office/powerpoint/2010/main" val="11431377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929D06C7-3459-43EE-BDBF-4A89924E2D9A}"/>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B6BF6B9E-0B4B-45FB-A864-4197464B7FF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9BE811F5-4019-4B4D-B706-8E4410C0B127}"/>
              </a:ext>
            </a:extLst>
          </p:cNvPr>
          <p:cNvSpPr>
            <a:spLocks noGrp="1" noChangeArrowheads="1"/>
          </p:cNvSpPr>
          <p:nvPr>
            <p:ph type="sldNum" sz="quarter" idx="12"/>
          </p:nvPr>
        </p:nvSpPr>
        <p:spPr>
          <a:ln/>
        </p:spPr>
        <p:txBody>
          <a:bodyPr/>
          <a:lstStyle>
            <a:lvl1pPr>
              <a:defRPr/>
            </a:lvl1pPr>
          </a:lstStyle>
          <a:p>
            <a:pPr>
              <a:defRPr/>
            </a:pPr>
            <a:fld id="{B4CB0E81-DFB2-4306-AE9C-4AA3B3243FE8}" type="slidenum">
              <a:rPr lang="en-US" altLang="zh-TW"/>
              <a:pPr>
                <a:defRPr/>
              </a:pPr>
              <a:t>‹#›</a:t>
            </a:fld>
            <a:endParaRPr lang="en-US" altLang="zh-TW"/>
          </a:p>
        </p:txBody>
      </p:sp>
    </p:spTree>
    <p:extLst>
      <p:ext uri="{BB962C8B-B14F-4D97-AF65-F5344CB8AC3E}">
        <p14:creationId xmlns:p14="http://schemas.microsoft.com/office/powerpoint/2010/main" val="12733904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a:extLst>
              <a:ext uri="{FF2B5EF4-FFF2-40B4-BE49-F238E27FC236}">
                <a16:creationId xmlns:a16="http://schemas.microsoft.com/office/drawing/2014/main" id="{8E9177A2-C34A-44E1-8648-881D74EB1A5B}"/>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BDFB4D50-31FE-48AC-B9FD-C991E35CF8B5}"/>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D66A76EF-E0B2-452E-8251-600643A077EF}"/>
              </a:ext>
            </a:extLst>
          </p:cNvPr>
          <p:cNvSpPr>
            <a:spLocks noGrp="1" noChangeArrowheads="1"/>
          </p:cNvSpPr>
          <p:nvPr>
            <p:ph type="sldNum" sz="quarter" idx="12"/>
          </p:nvPr>
        </p:nvSpPr>
        <p:spPr>
          <a:ln/>
        </p:spPr>
        <p:txBody>
          <a:bodyPr/>
          <a:lstStyle>
            <a:lvl1pPr>
              <a:defRPr/>
            </a:lvl1pPr>
          </a:lstStyle>
          <a:p>
            <a:pPr>
              <a:defRPr/>
            </a:pPr>
            <a:fld id="{CA41D597-6984-4660-AF26-EA33E11F223F}" type="slidenum">
              <a:rPr lang="en-US" altLang="zh-TW"/>
              <a:pPr>
                <a:defRPr/>
              </a:pPr>
              <a:t>‹#›</a:t>
            </a:fld>
            <a:endParaRPr lang="en-US" altLang="zh-TW"/>
          </a:p>
        </p:txBody>
      </p:sp>
    </p:spTree>
    <p:extLst>
      <p:ext uri="{BB962C8B-B14F-4D97-AF65-F5344CB8AC3E}">
        <p14:creationId xmlns:p14="http://schemas.microsoft.com/office/powerpoint/2010/main" val="2717045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9E49B45A-79A7-423D-BABD-E54649D3D99C}"/>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862119C8-36DF-42FA-B727-5DF24DC6980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080C2522-B0B4-4E4B-B3AF-A0D1C692CEA0}"/>
              </a:ext>
            </a:extLst>
          </p:cNvPr>
          <p:cNvSpPr>
            <a:spLocks noGrp="1" noChangeArrowheads="1"/>
          </p:cNvSpPr>
          <p:nvPr>
            <p:ph type="sldNum" sz="quarter" idx="12"/>
          </p:nvPr>
        </p:nvSpPr>
        <p:spPr>
          <a:ln/>
        </p:spPr>
        <p:txBody>
          <a:bodyPr/>
          <a:lstStyle>
            <a:lvl1pPr>
              <a:defRPr/>
            </a:lvl1pPr>
          </a:lstStyle>
          <a:p>
            <a:pPr>
              <a:defRPr/>
            </a:pPr>
            <a:fld id="{712A1AEA-4D6F-4016-9F83-E47284FC26B4}" type="slidenum">
              <a:rPr lang="en-US" altLang="zh-TW"/>
              <a:pPr>
                <a:defRPr/>
              </a:pPr>
              <a:t>‹#›</a:t>
            </a:fld>
            <a:endParaRPr lang="en-US" altLang="zh-TW"/>
          </a:p>
        </p:txBody>
      </p:sp>
    </p:spTree>
    <p:extLst>
      <p:ext uri="{BB962C8B-B14F-4D97-AF65-F5344CB8AC3E}">
        <p14:creationId xmlns:p14="http://schemas.microsoft.com/office/powerpoint/2010/main" val="19978523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a:extLst>
              <a:ext uri="{FF2B5EF4-FFF2-40B4-BE49-F238E27FC236}">
                <a16:creationId xmlns:a16="http://schemas.microsoft.com/office/drawing/2014/main" id="{2B6C2190-B7D8-47A4-AA3C-03D15275F740}"/>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a16="http://schemas.microsoft.com/office/drawing/2014/main" id="{A8175838-B24A-4816-A95E-A1DF8C40B799}"/>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a16="http://schemas.microsoft.com/office/drawing/2014/main" id="{D5F39CCB-44A5-42AA-8734-702871C4AC58}"/>
              </a:ext>
            </a:extLst>
          </p:cNvPr>
          <p:cNvSpPr>
            <a:spLocks noGrp="1" noChangeArrowheads="1"/>
          </p:cNvSpPr>
          <p:nvPr>
            <p:ph type="sldNum" sz="quarter" idx="12"/>
          </p:nvPr>
        </p:nvSpPr>
        <p:spPr>
          <a:ln/>
        </p:spPr>
        <p:txBody>
          <a:bodyPr/>
          <a:lstStyle>
            <a:lvl1pPr>
              <a:defRPr/>
            </a:lvl1pPr>
          </a:lstStyle>
          <a:p>
            <a:pPr>
              <a:defRPr/>
            </a:pPr>
            <a:fld id="{E129834D-F101-4939-A509-4E033B6A97B7}" type="slidenum">
              <a:rPr lang="en-US" altLang="zh-TW"/>
              <a:pPr>
                <a:defRPr/>
              </a:pPr>
              <a:t>‹#›</a:t>
            </a:fld>
            <a:endParaRPr lang="en-US" altLang="zh-TW"/>
          </a:p>
        </p:txBody>
      </p:sp>
    </p:spTree>
    <p:extLst>
      <p:ext uri="{BB962C8B-B14F-4D97-AF65-F5344CB8AC3E}">
        <p14:creationId xmlns:p14="http://schemas.microsoft.com/office/powerpoint/2010/main" val="41945185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a:extLst>
              <a:ext uri="{FF2B5EF4-FFF2-40B4-BE49-F238E27FC236}">
                <a16:creationId xmlns:a16="http://schemas.microsoft.com/office/drawing/2014/main" id="{2E97AAC2-84E6-484B-BBC1-87E1162493CD}"/>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E23DA3B7-334A-4D43-9C72-595E8101872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C0D54346-06DF-423C-ADAA-2612E32C8B66}"/>
              </a:ext>
            </a:extLst>
          </p:cNvPr>
          <p:cNvSpPr>
            <a:spLocks noGrp="1" noChangeArrowheads="1"/>
          </p:cNvSpPr>
          <p:nvPr>
            <p:ph type="sldNum" sz="quarter" idx="12"/>
          </p:nvPr>
        </p:nvSpPr>
        <p:spPr>
          <a:ln/>
        </p:spPr>
        <p:txBody>
          <a:bodyPr/>
          <a:lstStyle>
            <a:lvl1pPr>
              <a:defRPr/>
            </a:lvl1pPr>
          </a:lstStyle>
          <a:p>
            <a:pPr>
              <a:defRPr/>
            </a:pPr>
            <a:fld id="{0191CC6C-A0CA-4027-990A-46672CBEF585}" type="slidenum">
              <a:rPr lang="en-US" altLang="zh-TW"/>
              <a:pPr>
                <a:defRPr/>
              </a:pPr>
              <a:t>‹#›</a:t>
            </a:fld>
            <a:endParaRPr lang="en-US" altLang="zh-TW"/>
          </a:p>
        </p:txBody>
      </p:sp>
    </p:spTree>
    <p:extLst>
      <p:ext uri="{BB962C8B-B14F-4D97-AF65-F5344CB8AC3E}">
        <p14:creationId xmlns:p14="http://schemas.microsoft.com/office/powerpoint/2010/main" val="14456308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8C324BE-76BA-486B-980E-81AB4E36E4BB}"/>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id="{E89123F3-9D6B-4447-9C28-A0AAE956E26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id="{EACFF776-9683-47EB-966F-B3733C86815A}"/>
              </a:ext>
            </a:extLst>
          </p:cNvPr>
          <p:cNvSpPr>
            <a:spLocks noGrp="1" noChangeArrowheads="1"/>
          </p:cNvSpPr>
          <p:nvPr>
            <p:ph type="sldNum" sz="quarter" idx="12"/>
          </p:nvPr>
        </p:nvSpPr>
        <p:spPr>
          <a:ln/>
        </p:spPr>
        <p:txBody>
          <a:bodyPr/>
          <a:lstStyle>
            <a:lvl1pPr>
              <a:defRPr/>
            </a:lvl1pPr>
          </a:lstStyle>
          <a:p>
            <a:pPr>
              <a:defRPr/>
            </a:pPr>
            <a:fld id="{8F159C79-ACD3-4E88-9933-C98A0DFFF5FE}" type="slidenum">
              <a:rPr lang="en-US" altLang="zh-TW"/>
              <a:pPr>
                <a:defRPr/>
              </a:pPr>
              <a:t>‹#›</a:t>
            </a:fld>
            <a:endParaRPr lang="en-US" altLang="zh-TW"/>
          </a:p>
        </p:txBody>
      </p:sp>
    </p:spTree>
    <p:extLst>
      <p:ext uri="{BB962C8B-B14F-4D97-AF65-F5344CB8AC3E}">
        <p14:creationId xmlns:p14="http://schemas.microsoft.com/office/powerpoint/2010/main" val="401188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ABE7A2BA-EB09-413F-8D13-A2CABB08481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6C1E3401-E0DA-4C7C-A41A-CEAB4B05DCFD}"/>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1E8BF680-25AB-43B7-A87A-AAF2426CEA83}"/>
              </a:ext>
            </a:extLst>
          </p:cNvPr>
          <p:cNvSpPr>
            <a:spLocks noGrp="1" noChangeArrowheads="1"/>
          </p:cNvSpPr>
          <p:nvPr>
            <p:ph type="sldNum" sz="quarter" idx="12"/>
          </p:nvPr>
        </p:nvSpPr>
        <p:spPr>
          <a:ln/>
        </p:spPr>
        <p:txBody>
          <a:bodyPr/>
          <a:lstStyle>
            <a:lvl1pPr>
              <a:defRPr/>
            </a:lvl1pPr>
          </a:lstStyle>
          <a:p>
            <a:fld id="{38909520-5D08-4EEA-B917-6A59948C37BD}" type="slidenum">
              <a:rPr lang="en-US" altLang="zh-TW"/>
              <a:pPr/>
              <a:t>‹#›</a:t>
            </a:fld>
            <a:endParaRPr lang="en-US" altLang="zh-TW"/>
          </a:p>
        </p:txBody>
      </p:sp>
    </p:spTree>
    <p:extLst>
      <p:ext uri="{BB962C8B-B14F-4D97-AF65-F5344CB8AC3E}">
        <p14:creationId xmlns:p14="http://schemas.microsoft.com/office/powerpoint/2010/main" val="32194697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8F0E53CD-C280-4967-84A6-B110BEE9EC3B}"/>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594CDF21-E72A-45C2-A164-7EAFCF851359}"/>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57316F7A-3189-4CE2-8E7B-C35F4AA91C7B}"/>
              </a:ext>
            </a:extLst>
          </p:cNvPr>
          <p:cNvSpPr>
            <a:spLocks noGrp="1" noChangeArrowheads="1"/>
          </p:cNvSpPr>
          <p:nvPr>
            <p:ph type="sldNum" sz="quarter" idx="12"/>
          </p:nvPr>
        </p:nvSpPr>
        <p:spPr>
          <a:ln/>
        </p:spPr>
        <p:txBody>
          <a:bodyPr/>
          <a:lstStyle>
            <a:lvl1pPr>
              <a:defRPr/>
            </a:lvl1pPr>
          </a:lstStyle>
          <a:p>
            <a:pPr>
              <a:defRPr/>
            </a:pPr>
            <a:fld id="{45FD4B45-79D1-4A7D-BDB6-BF1062B4DA39}" type="slidenum">
              <a:rPr lang="en-US" altLang="zh-TW"/>
              <a:pPr>
                <a:defRPr/>
              </a:pPr>
              <a:t>‹#›</a:t>
            </a:fld>
            <a:endParaRPr lang="en-US" altLang="zh-TW"/>
          </a:p>
        </p:txBody>
      </p:sp>
    </p:spTree>
    <p:extLst>
      <p:ext uri="{BB962C8B-B14F-4D97-AF65-F5344CB8AC3E}">
        <p14:creationId xmlns:p14="http://schemas.microsoft.com/office/powerpoint/2010/main" val="26553460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383388CA-0573-45D1-A517-B20DFCB2B7D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EA69F143-C875-4288-988B-542E2845314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F4C82513-1482-442C-BBD3-5B0B7D8176C5}"/>
              </a:ext>
            </a:extLst>
          </p:cNvPr>
          <p:cNvSpPr>
            <a:spLocks noGrp="1" noChangeArrowheads="1"/>
          </p:cNvSpPr>
          <p:nvPr>
            <p:ph type="sldNum" sz="quarter" idx="12"/>
          </p:nvPr>
        </p:nvSpPr>
        <p:spPr>
          <a:ln/>
        </p:spPr>
        <p:txBody>
          <a:bodyPr/>
          <a:lstStyle>
            <a:lvl1pPr>
              <a:defRPr/>
            </a:lvl1pPr>
          </a:lstStyle>
          <a:p>
            <a:pPr>
              <a:defRPr/>
            </a:pPr>
            <a:fld id="{537947DF-BC88-40C0-9353-24BDAEA45DE8}" type="slidenum">
              <a:rPr lang="en-US" altLang="zh-TW"/>
              <a:pPr>
                <a:defRPr/>
              </a:pPr>
              <a:t>‹#›</a:t>
            </a:fld>
            <a:endParaRPr lang="en-US" altLang="zh-TW"/>
          </a:p>
        </p:txBody>
      </p:sp>
    </p:spTree>
    <p:extLst>
      <p:ext uri="{BB962C8B-B14F-4D97-AF65-F5344CB8AC3E}">
        <p14:creationId xmlns:p14="http://schemas.microsoft.com/office/powerpoint/2010/main" val="3267045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EDD8ACC6-807A-49E8-9ECF-13CBA1ACB62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D1BBF968-5610-4FA2-B40B-EB7AB4ECFC4E}"/>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247973E8-C92D-48E3-821D-4C92728F0D28}"/>
              </a:ext>
            </a:extLst>
          </p:cNvPr>
          <p:cNvSpPr>
            <a:spLocks noGrp="1" noChangeArrowheads="1"/>
          </p:cNvSpPr>
          <p:nvPr>
            <p:ph type="sldNum" sz="quarter" idx="12"/>
          </p:nvPr>
        </p:nvSpPr>
        <p:spPr>
          <a:ln/>
        </p:spPr>
        <p:txBody>
          <a:bodyPr/>
          <a:lstStyle>
            <a:lvl1pPr>
              <a:defRPr/>
            </a:lvl1pPr>
          </a:lstStyle>
          <a:p>
            <a:pPr>
              <a:defRPr/>
            </a:pPr>
            <a:fld id="{350875DF-0258-4B1E-AE58-D16AB59FAA1C}" type="slidenum">
              <a:rPr lang="en-US" altLang="zh-TW"/>
              <a:pPr>
                <a:defRPr/>
              </a:pPr>
              <a:t>‹#›</a:t>
            </a:fld>
            <a:endParaRPr lang="en-US" altLang="zh-TW"/>
          </a:p>
        </p:txBody>
      </p:sp>
    </p:spTree>
    <p:extLst>
      <p:ext uri="{BB962C8B-B14F-4D97-AF65-F5344CB8AC3E}">
        <p14:creationId xmlns:p14="http://schemas.microsoft.com/office/powerpoint/2010/main" val="42802469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C1B7CE2C-C4D3-4296-86BD-3CEC538103C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592A1A18-24EE-4687-84FE-BE52AC3A4ADD}"/>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921EB7C7-8865-4B33-B590-1AD14BA0FD52}"/>
              </a:ext>
            </a:extLst>
          </p:cNvPr>
          <p:cNvSpPr>
            <a:spLocks noGrp="1" noChangeArrowheads="1"/>
          </p:cNvSpPr>
          <p:nvPr>
            <p:ph type="sldNum" sz="quarter" idx="12"/>
          </p:nvPr>
        </p:nvSpPr>
        <p:spPr>
          <a:ln/>
        </p:spPr>
        <p:txBody>
          <a:bodyPr/>
          <a:lstStyle>
            <a:lvl1pPr>
              <a:defRPr/>
            </a:lvl1pPr>
          </a:lstStyle>
          <a:p>
            <a:pPr>
              <a:defRPr/>
            </a:pPr>
            <a:fld id="{B9C70BC3-87AB-427B-8EB5-B328C341088F}" type="slidenum">
              <a:rPr lang="en-US" altLang="zh-TW"/>
              <a:pPr>
                <a:defRPr/>
              </a:pPr>
              <a:t>‹#›</a:t>
            </a:fld>
            <a:endParaRPr lang="en-US" altLang="zh-TW"/>
          </a:p>
        </p:txBody>
      </p:sp>
    </p:spTree>
    <p:extLst>
      <p:ext uri="{BB962C8B-B14F-4D97-AF65-F5344CB8AC3E}">
        <p14:creationId xmlns:p14="http://schemas.microsoft.com/office/powerpoint/2010/main" val="33457241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a:t>按一下以編輯母片標題樣式</a:t>
            </a:r>
          </a:p>
        </p:txBody>
      </p:sp>
      <p:sp>
        <p:nvSpPr>
          <p:cNvPr id="3" name="文字版面配置區 2"/>
          <p:cNvSpPr>
            <a:spLocks noGrp="1"/>
          </p:cNvSpPr>
          <p:nvPr>
            <p:ph type="body" sz="half" idx="1"/>
          </p:nvPr>
        </p:nvSpPr>
        <p:spPr>
          <a:xfrm>
            <a:off x="457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5C21496E-CFB8-41B2-99FF-209219A0CF77}"/>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2CAF5126-36A8-4015-8F44-4312344D549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1A636E4B-755D-4F63-AACA-D6D303B1EFE5}"/>
              </a:ext>
            </a:extLst>
          </p:cNvPr>
          <p:cNvSpPr>
            <a:spLocks noGrp="1" noChangeArrowheads="1"/>
          </p:cNvSpPr>
          <p:nvPr>
            <p:ph type="sldNum" sz="quarter" idx="12"/>
          </p:nvPr>
        </p:nvSpPr>
        <p:spPr>
          <a:ln/>
        </p:spPr>
        <p:txBody>
          <a:bodyPr/>
          <a:lstStyle>
            <a:lvl1pPr>
              <a:defRPr/>
            </a:lvl1pPr>
          </a:lstStyle>
          <a:p>
            <a:pPr>
              <a:defRPr/>
            </a:pPr>
            <a:fld id="{A9776579-D0D8-41F4-9A27-2FEDCB48679C}" type="slidenum">
              <a:rPr lang="en-US" altLang="zh-TW"/>
              <a:pPr>
                <a:defRPr/>
              </a:pPr>
              <a:t>‹#›</a:t>
            </a:fld>
            <a:endParaRPr lang="en-US" altLang="zh-TW"/>
          </a:p>
        </p:txBody>
      </p:sp>
    </p:spTree>
    <p:extLst>
      <p:ext uri="{BB962C8B-B14F-4D97-AF65-F5344CB8AC3E}">
        <p14:creationId xmlns:p14="http://schemas.microsoft.com/office/powerpoint/2010/main" val="9496637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TW" altLang="en-US"/>
              <a:t>按一下以編輯母片標題樣式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4A715043-2EFE-4BA8-9E3D-276CC0900B49}" type="datetimeFigureOut">
              <a:rPr lang="zh-TW" altLang="en-US" smtClean="0"/>
              <a:t>2026/5/18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F7F39257-8DDD-46B4-9B53-01859B7F1381}" type="slidenum">
              <a:rPr lang="zh-TW" altLang="en-US" smtClean="0"/>
              <a:t>‹#›</a:t>
            </a:fld>
            <a:endParaRPr lang="zh-TW" altLang="en-US"/>
          </a:p>
        </p:txBody>
      </p:sp>
    </p:spTree>
    <p:extLst>
      <p:ext uri="{BB962C8B-B14F-4D97-AF65-F5344CB8AC3E}">
        <p14:creationId xmlns:p14="http://schemas.microsoft.com/office/powerpoint/2010/main" val="39445924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4A715043-2EFE-4BA8-9E3D-276CC0900B49}" type="datetimeFigureOut">
              <a:rPr lang="zh-TW" altLang="en-US" smtClean="0"/>
              <a:t>2026/5/18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F7F39257-8DDD-46B4-9B53-01859B7F1381}" type="slidenum">
              <a:rPr lang="zh-TW" altLang="en-US" smtClean="0"/>
              <a:t>‹#›</a:t>
            </a:fld>
            <a:endParaRPr lang="zh-TW" altLang="en-US"/>
          </a:p>
        </p:txBody>
      </p:sp>
    </p:spTree>
    <p:extLst>
      <p:ext uri="{BB962C8B-B14F-4D97-AF65-F5344CB8AC3E}">
        <p14:creationId xmlns:p14="http://schemas.microsoft.com/office/powerpoint/2010/main" val="41567417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TW" altLang="en-US"/>
              <a:t>按一下以編輯母片標題樣式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4A715043-2EFE-4BA8-9E3D-276CC0900B49}" type="datetimeFigureOut">
              <a:rPr lang="zh-TW" altLang="en-US" smtClean="0"/>
              <a:t>2026/5/18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F7F39257-8DDD-46B4-9B53-01859B7F1381}" type="slidenum">
              <a:rPr lang="zh-TW" altLang="en-US" smtClean="0"/>
              <a:t>‹#›</a:t>
            </a:fld>
            <a:endParaRPr lang="zh-TW" altLang="en-US"/>
          </a:p>
        </p:txBody>
      </p:sp>
    </p:spTree>
    <p:extLst>
      <p:ext uri="{BB962C8B-B14F-4D97-AF65-F5344CB8AC3E}">
        <p14:creationId xmlns:p14="http://schemas.microsoft.com/office/powerpoint/2010/main" val="45152059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4A715043-2EFE-4BA8-9E3D-276CC0900B49}" type="datetimeFigureOut">
              <a:rPr lang="zh-TW" altLang="en-US" smtClean="0"/>
              <a:t>2026/5/18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F7F39257-8DDD-46B4-9B53-01859B7F1381}" type="slidenum">
              <a:rPr lang="zh-TW" altLang="en-US" smtClean="0"/>
              <a:t>‹#›</a:t>
            </a:fld>
            <a:endParaRPr lang="zh-TW" altLang="en-US"/>
          </a:p>
        </p:txBody>
      </p:sp>
    </p:spTree>
    <p:extLst>
      <p:ext uri="{BB962C8B-B14F-4D97-AF65-F5344CB8AC3E}">
        <p14:creationId xmlns:p14="http://schemas.microsoft.com/office/powerpoint/2010/main" val="415622189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629842" y="2505075"/>
            <a:ext cx="3868340"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4629150" y="2505075"/>
            <a:ext cx="3887391"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4A715043-2EFE-4BA8-9E3D-276CC0900B49}" type="datetimeFigureOut">
              <a:rPr lang="zh-TW" altLang="en-US" smtClean="0"/>
              <a:t>2026/5/18</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F7F39257-8DDD-46B4-9B53-01859B7F1381}" type="slidenum">
              <a:rPr lang="zh-TW" altLang="en-US" smtClean="0"/>
              <a:t>‹#›</a:t>
            </a:fld>
            <a:endParaRPr lang="zh-TW" altLang="en-US"/>
          </a:p>
        </p:txBody>
      </p:sp>
    </p:spTree>
    <p:extLst>
      <p:ext uri="{BB962C8B-B14F-4D97-AF65-F5344CB8AC3E}">
        <p14:creationId xmlns:p14="http://schemas.microsoft.com/office/powerpoint/2010/main" val="3708058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a:extLst>
              <a:ext uri="{FF2B5EF4-FFF2-40B4-BE49-F238E27FC236}">
                <a16:creationId xmlns:a16="http://schemas.microsoft.com/office/drawing/2014/main" id="{06409627-6BD5-4314-9E1E-D18584C2BAC6}"/>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6BD1EF38-E3B7-46A4-B80C-2F1222D14FA1}"/>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899F67AB-5564-442C-A050-1915E1C721E7}"/>
              </a:ext>
            </a:extLst>
          </p:cNvPr>
          <p:cNvSpPr>
            <a:spLocks noGrp="1" noChangeArrowheads="1"/>
          </p:cNvSpPr>
          <p:nvPr>
            <p:ph type="sldNum" sz="quarter" idx="12"/>
          </p:nvPr>
        </p:nvSpPr>
        <p:spPr>
          <a:ln/>
        </p:spPr>
        <p:txBody>
          <a:bodyPr/>
          <a:lstStyle>
            <a:lvl1pPr>
              <a:defRPr/>
            </a:lvl1pPr>
          </a:lstStyle>
          <a:p>
            <a:fld id="{2973C09F-C630-4253-95B7-64CE41D1C284}" type="slidenum">
              <a:rPr lang="en-US" altLang="zh-TW"/>
              <a:pPr/>
              <a:t>‹#›</a:t>
            </a:fld>
            <a:endParaRPr lang="en-US" altLang="zh-TW"/>
          </a:p>
        </p:txBody>
      </p:sp>
    </p:spTree>
    <p:extLst>
      <p:ext uri="{BB962C8B-B14F-4D97-AF65-F5344CB8AC3E}">
        <p14:creationId xmlns:p14="http://schemas.microsoft.com/office/powerpoint/2010/main" val="31572844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4A715043-2EFE-4BA8-9E3D-276CC0900B49}" type="datetimeFigureOut">
              <a:rPr lang="zh-TW" altLang="en-US" smtClean="0"/>
              <a:t>2026/5/18</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F7F39257-8DDD-46B4-9B53-01859B7F1381}" type="slidenum">
              <a:rPr lang="zh-TW" altLang="en-US" smtClean="0"/>
              <a:t>‹#›</a:t>
            </a:fld>
            <a:endParaRPr lang="zh-TW" altLang="en-US"/>
          </a:p>
        </p:txBody>
      </p:sp>
    </p:spTree>
    <p:extLst>
      <p:ext uri="{BB962C8B-B14F-4D97-AF65-F5344CB8AC3E}">
        <p14:creationId xmlns:p14="http://schemas.microsoft.com/office/powerpoint/2010/main" val="16644504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715043-2EFE-4BA8-9E3D-276CC0900B49}" type="datetimeFigureOut">
              <a:rPr lang="zh-TW" altLang="en-US" smtClean="0"/>
              <a:t>2026/5/18</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F7F39257-8DDD-46B4-9B53-01859B7F1381}" type="slidenum">
              <a:rPr lang="zh-TW" altLang="en-US" smtClean="0"/>
              <a:t>‹#›</a:t>
            </a:fld>
            <a:endParaRPr lang="zh-TW" altLang="en-US"/>
          </a:p>
        </p:txBody>
      </p:sp>
    </p:spTree>
    <p:extLst>
      <p:ext uri="{BB962C8B-B14F-4D97-AF65-F5344CB8AC3E}">
        <p14:creationId xmlns:p14="http://schemas.microsoft.com/office/powerpoint/2010/main" val="16418054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a:t>按一下以編輯母片標題樣式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4A715043-2EFE-4BA8-9E3D-276CC0900B49}" type="datetimeFigureOut">
              <a:rPr lang="zh-TW" altLang="en-US" smtClean="0"/>
              <a:t>2026/5/18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F7F39257-8DDD-46B4-9B53-01859B7F1381}" type="slidenum">
              <a:rPr lang="zh-TW" altLang="en-US" smtClean="0"/>
              <a:t>‹#›</a:t>
            </a:fld>
            <a:endParaRPr lang="zh-TW" altLang="en-US"/>
          </a:p>
        </p:txBody>
      </p:sp>
    </p:spTree>
    <p:extLst>
      <p:ext uri="{BB962C8B-B14F-4D97-AF65-F5344CB8AC3E}">
        <p14:creationId xmlns:p14="http://schemas.microsoft.com/office/powerpoint/2010/main" val="16104121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4A715043-2EFE-4BA8-9E3D-276CC0900B49}" type="datetimeFigureOut">
              <a:rPr lang="zh-TW" altLang="en-US" smtClean="0"/>
              <a:t>2026/5/18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F7F39257-8DDD-46B4-9B53-01859B7F1381}" type="slidenum">
              <a:rPr lang="zh-TW" altLang="en-US" smtClean="0"/>
              <a:t>‹#›</a:t>
            </a:fld>
            <a:endParaRPr lang="zh-TW" altLang="en-US"/>
          </a:p>
        </p:txBody>
      </p:sp>
    </p:spTree>
    <p:extLst>
      <p:ext uri="{BB962C8B-B14F-4D97-AF65-F5344CB8AC3E}">
        <p14:creationId xmlns:p14="http://schemas.microsoft.com/office/powerpoint/2010/main" val="388747379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4A715043-2EFE-4BA8-9E3D-276CC0900B49}" type="datetimeFigureOut">
              <a:rPr lang="zh-TW" altLang="en-US" smtClean="0"/>
              <a:t>2026/5/18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F7F39257-8DDD-46B4-9B53-01859B7F1381}" type="slidenum">
              <a:rPr lang="zh-TW" altLang="en-US" smtClean="0"/>
              <a:t>‹#›</a:t>
            </a:fld>
            <a:endParaRPr lang="zh-TW" altLang="en-US"/>
          </a:p>
        </p:txBody>
      </p:sp>
    </p:spTree>
    <p:extLst>
      <p:ext uri="{BB962C8B-B14F-4D97-AF65-F5344CB8AC3E}">
        <p14:creationId xmlns:p14="http://schemas.microsoft.com/office/powerpoint/2010/main" val="4445652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4A715043-2EFE-4BA8-9E3D-276CC0900B49}" type="datetimeFigureOut">
              <a:rPr lang="zh-TW" altLang="en-US" smtClean="0"/>
              <a:t>2026/5/18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F7F39257-8DDD-46B4-9B53-01859B7F1381}" type="slidenum">
              <a:rPr lang="zh-TW" altLang="en-US" smtClean="0"/>
              <a:t>‹#›</a:t>
            </a:fld>
            <a:endParaRPr lang="zh-TW" altLang="en-US"/>
          </a:p>
        </p:txBody>
      </p:sp>
    </p:spTree>
    <p:extLst>
      <p:ext uri="{BB962C8B-B14F-4D97-AF65-F5344CB8AC3E}">
        <p14:creationId xmlns:p14="http://schemas.microsoft.com/office/powerpoint/2010/main" val="9745153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endParaRPr lang="zh-HK"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zh-HK" altLang="en-US"/>
          </a:p>
        </p:txBody>
      </p:sp>
      <p:sp>
        <p:nvSpPr>
          <p:cNvPr id="4" name="日期版面配置區 3"/>
          <p:cNvSpPr>
            <a:spLocks noGrp="1"/>
          </p:cNvSpPr>
          <p:nvPr>
            <p:ph type="dt" sz="half" idx="10"/>
          </p:nvPr>
        </p:nvSpPr>
        <p:spPr/>
        <p:txBody>
          <a:bodyPr/>
          <a:lstStyle/>
          <a:p>
            <a:fld id="{17F40DF2-25D6-4ED4-85CF-9435541EAD46}" type="datetimeFigureOut">
              <a:rPr lang="zh-HK" altLang="en-US" smtClean="0"/>
              <a:t>18/5/2026</a:t>
            </a:fld>
            <a:endParaRPr lang="zh-HK" altLang="en-US"/>
          </a:p>
        </p:txBody>
      </p:sp>
      <p:sp>
        <p:nvSpPr>
          <p:cNvPr id="5" name="頁尾版面配置區 4"/>
          <p:cNvSpPr>
            <a:spLocks noGrp="1"/>
          </p:cNvSpPr>
          <p:nvPr>
            <p:ph type="ftr" sz="quarter" idx="11"/>
          </p:nvPr>
        </p:nvSpPr>
        <p:spPr/>
        <p:txBody>
          <a:bodyPr/>
          <a:lstStyle/>
          <a:p>
            <a:endParaRPr lang="zh-HK" altLang="en-US"/>
          </a:p>
        </p:txBody>
      </p:sp>
      <p:sp>
        <p:nvSpPr>
          <p:cNvPr id="6" name="投影片編號版面配置區 5"/>
          <p:cNvSpPr>
            <a:spLocks noGrp="1"/>
          </p:cNvSpPr>
          <p:nvPr>
            <p:ph type="sldNum" sz="quarter" idx="12"/>
          </p:nvPr>
        </p:nvSpPr>
        <p:spPr/>
        <p:txBody>
          <a:bodyPr/>
          <a:lstStyle/>
          <a:p>
            <a:fld id="{A329BA08-14E8-4679-B65D-FE93EE62D80C}" type="slidenum">
              <a:rPr lang="zh-HK" altLang="en-US" smtClean="0"/>
              <a:t>‹#›</a:t>
            </a:fld>
            <a:endParaRPr lang="zh-HK" altLang="en-US"/>
          </a:p>
        </p:txBody>
      </p:sp>
    </p:spTree>
    <p:extLst>
      <p:ext uri="{BB962C8B-B14F-4D97-AF65-F5344CB8AC3E}">
        <p14:creationId xmlns:p14="http://schemas.microsoft.com/office/powerpoint/2010/main" val="40975570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endParaRPr lang="zh-HK" altLang="en-US"/>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HK" altLang="en-US"/>
          </a:p>
        </p:txBody>
      </p:sp>
      <p:sp>
        <p:nvSpPr>
          <p:cNvPr id="4" name="日期版面配置區 3"/>
          <p:cNvSpPr>
            <a:spLocks noGrp="1"/>
          </p:cNvSpPr>
          <p:nvPr>
            <p:ph type="dt" sz="half" idx="10"/>
          </p:nvPr>
        </p:nvSpPr>
        <p:spPr/>
        <p:txBody>
          <a:bodyPr/>
          <a:lstStyle/>
          <a:p>
            <a:fld id="{17F40DF2-25D6-4ED4-85CF-9435541EAD46}" type="datetimeFigureOut">
              <a:rPr lang="zh-HK" altLang="en-US" smtClean="0"/>
              <a:t>18/5/2026</a:t>
            </a:fld>
            <a:endParaRPr lang="zh-HK" altLang="en-US"/>
          </a:p>
        </p:txBody>
      </p:sp>
      <p:sp>
        <p:nvSpPr>
          <p:cNvPr id="5" name="頁尾版面配置區 4"/>
          <p:cNvSpPr>
            <a:spLocks noGrp="1"/>
          </p:cNvSpPr>
          <p:nvPr>
            <p:ph type="ftr" sz="quarter" idx="11"/>
          </p:nvPr>
        </p:nvSpPr>
        <p:spPr/>
        <p:txBody>
          <a:bodyPr/>
          <a:lstStyle/>
          <a:p>
            <a:endParaRPr lang="zh-HK" altLang="en-US"/>
          </a:p>
        </p:txBody>
      </p:sp>
      <p:sp>
        <p:nvSpPr>
          <p:cNvPr id="6" name="投影片編號版面配置區 5"/>
          <p:cNvSpPr>
            <a:spLocks noGrp="1"/>
          </p:cNvSpPr>
          <p:nvPr>
            <p:ph type="sldNum" sz="quarter" idx="12"/>
          </p:nvPr>
        </p:nvSpPr>
        <p:spPr/>
        <p:txBody>
          <a:bodyPr/>
          <a:lstStyle/>
          <a:p>
            <a:fld id="{A329BA08-14E8-4679-B65D-FE93EE62D80C}" type="slidenum">
              <a:rPr lang="zh-HK" altLang="en-US" smtClean="0"/>
              <a:t>‹#›</a:t>
            </a:fld>
            <a:endParaRPr lang="zh-HK" altLang="en-US"/>
          </a:p>
        </p:txBody>
      </p:sp>
    </p:spTree>
    <p:extLst>
      <p:ext uri="{BB962C8B-B14F-4D97-AF65-F5344CB8AC3E}">
        <p14:creationId xmlns:p14="http://schemas.microsoft.com/office/powerpoint/2010/main" val="84000394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endParaRPr lang="zh-HK"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17F40DF2-25D6-4ED4-85CF-9435541EAD46}" type="datetimeFigureOut">
              <a:rPr lang="zh-HK" altLang="en-US" smtClean="0"/>
              <a:t>18/5/2026</a:t>
            </a:fld>
            <a:endParaRPr lang="zh-HK" altLang="en-US"/>
          </a:p>
        </p:txBody>
      </p:sp>
      <p:sp>
        <p:nvSpPr>
          <p:cNvPr id="5" name="頁尾版面配置區 4"/>
          <p:cNvSpPr>
            <a:spLocks noGrp="1"/>
          </p:cNvSpPr>
          <p:nvPr>
            <p:ph type="ftr" sz="quarter" idx="11"/>
          </p:nvPr>
        </p:nvSpPr>
        <p:spPr/>
        <p:txBody>
          <a:bodyPr/>
          <a:lstStyle/>
          <a:p>
            <a:endParaRPr lang="zh-HK" altLang="en-US"/>
          </a:p>
        </p:txBody>
      </p:sp>
      <p:sp>
        <p:nvSpPr>
          <p:cNvPr id="6" name="投影片編號版面配置區 5"/>
          <p:cNvSpPr>
            <a:spLocks noGrp="1"/>
          </p:cNvSpPr>
          <p:nvPr>
            <p:ph type="sldNum" sz="quarter" idx="12"/>
          </p:nvPr>
        </p:nvSpPr>
        <p:spPr/>
        <p:txBody>
          <a:bodyPr/>
          <a:lstStyle/>
          <a:p>
            <a:fld id="{A329BA08-14E8-4679-B65D-FE93EE62D80C}" type="slidenum">
              <a:rPr lang="zh-HK" altLang="en-US" smtClean="0"/>
              <a:t>‹#›</a:t>
            </a:fld>
            <a:endParaRPr lang="zh-HK" altLang="en-US"/>
          </a:p>
        </p:txBody>
      </p:sp>
    </p:spTree>
    <p:extLst>
      <p:ext uri="{BB962C8B-B14F-4D97-AF65-F5344CB8AC3E}">
        <p14:creationId xmlns:p14="http://schemas.microsoft.com/office/powerpoint/2010/main" val="191407833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endParaRPr lang="zh-HK"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HK"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HK" altLang="en-US"/>
          </a:p>
        </p:txBody>
      </p:sp>
      <p:sp>
        <p:nvSpPr>
          <p:cNvPr id="5" name="日期版面配置區 4"/>
          <p:cNvSpPr>
            <a:spLocks noGrp="1"/>
          </p:cNvSpPr>
          <p:nvPr>
            <p:ph type="dt" sz="half" idx="10"/>
          </p:nvPr>
        </p:nvSpPr>
        <p:spPr/>
        <p:txBody>
          <a:bodyPr/>
          <a:lstStyle/>
          <a:p>
            <a:fld id="{17F40DF2-25D6-4ED4-85CF-9435541EAD46}" type="datetimeFigureOut">
              <a:rPr lang="zh-HK" altLang="en-US" smtClean="0"/>
              <a:t>18/5/2026</a:t>
            </a:fld>
            <a:endParaRPr lang="zh-HK" altLang="en-US"/>
          </a:p>
        </p:txBody>
      </p:sp>
      <p:sp>
        <p:nvSpPr>
          <p:cNvPr id="6" name="頁尾版面配置區 5"/>
          <p:cNvSpPr>
            <a:spLocks noGrp="1"/>
          </p:cNvSpPr>
          <p:nvPr>
            <p:ph type="ftr" sz="quarter" idx="11"/>
          </p:nvPr>
        </p:nvSpPr>
        <p:spPr/>
        <p:txBody>
          <a:bodyPr/>
          <a:lstStyle/>
          <a:p>
            <a:endParaRPr lang="zh-HK" altLang="en-US"/>
          </a:p>
        </p:txBody>
      </p:sp>
      <p:sp>
        <p:nvSpPr>
          <p:cNvPr id="7" name="投影片編號版面配置區 6"/>
          <p:cNvSpPr>
            <a:spLocks noGrp="1"/>
          </p:cNvSpPr>
          <p:nvPr>
            <p:ph type="sldNum" sz="quarter" idx="12"/>
          </p:nvPr>
        </p:nvSpPr>
        <p:spPr/>
        <p:txBody>
          <a:bodyPr/>
          <a:lstStyle/>
          <a:p>
            <a:fld id="{A329BA08-14E8-4679-B65D-FE93EE62D80C}" type="slidenum">
              <a:rPr lang="zh-HK" altLang="en-US" smtClean="0"/>
              <a:t>‹#›</a:t>
            </a:fld>
            <a:endParaRPr lang="zh-HK" altLang="en-US"/>
          </a:p>
        </p:txBody>
      </p:sp>
    </p:spTree>
    <p:extLst>
      <p:ext uri="{BB962C8B-B14F-4D97-AF65-F5344CB8AC3E}">
        <p14:creationId xmlns:p14="http://schemas.microsoft.com/office/powerpoint/2010/main" val="3550921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84543C6E-646C-4A56-A568-DCEF1898FF8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9E097579-A445-404A-9C2E-D3F5667ADFA4}"/>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557836CB-2679-4F3B-A10E-B0A7D34EE695}"/>
              </a:ext>
            </a:extLst>
          </p:cNvPr>
          <p:cNvSpPr>
            <a:spLocks noGrp="1" noChangeArrowheads="1"/>
          </p:cNvSpPr>
          <p:nvPr>
            <p:ph type="sldNum" sz="quarter" idx="12"/>
          </p:nvPr>
        </p:nvSpPr>
        <p:spPr>
          <a:ln/>
        </p:spPr>
        <p:txBody>
          <a:bodyPr/>
          <a:lstStyle>
            <a:lvl1pPr>
              <a:defRPr/>
            </a:lvl1pPr>
          </a:lstStyle>
          <a:p>
            <a:fld id="{DE0D97C0-9900-4766-844D-99AF0F7A598C}" type="slidenum">
              <a:rPr lang="en-US" altLang="zh-TW"/>
              <a:pPr/>
              <a:t>‹#›</a:t>
            </a:fld>
            <a:endParaRPr lang="en-US" altLang="zh-TW"/>
          </a:p>
        </p:txBody>
      </p:sp>
    </p:spTree>
    <p:extLst>
      <p:ext uri="{BB962C8B-B14F-4D97-AF65-F5344CB8AC3E}">
        <p14:creationId xmlns:p14="http://schemas.microsoft.com/office/powerpoint/2010/main" val="23128915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endParaRPr lang="zh-HK"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HK"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HK" altLang="en-US"/>
          </a:p>
        </p:txBody>
      </p:sp>
      <p:sp>
        <p:nvSpPr>
          <p:cNvPr id="7" name="日期版面配置區 6"/>
          <p:cNvSpPr>
            <a:spLocks noGrp="1"/>
          </p:cNvSpPr>
          <p:nvPr>
            <p:ph type="dt" sz="half" idx="10"/>
          </p:nvPr>
        </p:nvSpPr>
        <p:spPr/>
        <p:txBody>
          <a:bodyPr/>
          <a:lstStyle/>
          <a:p>
            <a:fld id="{17F40DF2-25D6-4ED4-85CF-9435541EAD46}" type="datetimeFigureOut">
              <a:rPr lang="zh-HK" altLang="en-US" smtClean="0"/>
              <a:t>18/5/2026</a:t>
            </a:fld>
            <a:endParaRPr lang="zh-HK" altLang="en-US"/>
          </a:p>
        </p:txBody>
      </p:sp>
      <p:sp>
        <p:nvSpPr>
          <p:cNvPr id="8" name="頁尾版面配置區 7"/>
          <p:cNvSpPr>
            <a:spLocks noGrp="1"/>
          </p:cNvSpPr>
          <p:nvPr>
            <p:ph type="ftr" sz="quarter" idx="11"/>
          </p:nvPr>
        </p:nvSpPr>
        <p:spPr/>
        <p:txBody>
          <a:bodyPr/>
          <a:lstStyle/>
          <a:p>
            <a:endParaRPr lang="zh-HK" altLang="en-US"/>
          </a:p>
        </p:txBody>
      </p:sp>
      <p:sp>
        <p:nvSpPr>
          <p:cNvPr id="9" name="投影片編號版面配置區 8"/>
          <p:cNvSpPr>
            <a:spLocks noGrp="1"/>
          </p:cNvSpPr>
          <p:nvPr>
            <p:ph type="sldNum" sz="quarter" idx="12"/>
          </p:nvPr>
        </p:nvSpPr>
        <p:spPr/>
        <p:txBody>
          <a:bodyPr/>
          <a:lstStyle/>
          <a:p>
            <a:fld id="{A329BA08-14E8-4679-B65D-FE93EE62D80C}" type="slidenum">
              <a:rPr lang="zh-HK" altLang="en-US" smtClean="0"/>
              <a:t>‹#›</a:t>
            </a:fld>
            <a:endParaRPr lang="zh-HK" altLang="en-US"/>
          </a:p>
        </p:txBody>
      </p:sp>
    </p:spTree>
    <p:extLst>
      <p:ext uri="{BB962C8B-B14F-4D97-AF65-F5344CB8AC3E}">
        <p14:creationId xmlns:p14="http://schemas.microsoft.com/office/powerpoint/2010/main" val="37572908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endParaRPr lang="zh-HK" altLang="en-US"/>
          </a:p>
        </p:txBody>
      </p:sp>
      <p:sp>
        <p:nvSpPr>
          <p:cNvPr id="3" name="日期版面配置區 2"/>
          <p:cNvSpPr>
            <a:spLocks noGrp="1"/>
          </p:cNvSpPr>
          <p:nvPr>
            <p:ph type="dt" sz="half" idx="10"/>
          </p:nvPr>
        </p:nvSpPr>
        <p:spPr/>
        <p:txBody>
          <a:bodyPr/>
          <a:lstStyle/>
          <a:p>
            <a:fld id="{17F40DF2-25D6-4ED4-85CF-9435541EAD46}" type="datetimeFigureOut">
              <a:rPr lang="zh-HK" altLang="en-US" smtClean="0"/>
              <a:t>18/5/2026</a:t>
            </a:fld>
            <a:endParaRPr lang="zh-HK" altLang="en-US"/>
          </a:p>
        </p:txBody>
      </p:sp>
      <p:sp>
        <p:nvSpPr>
          <p:cNvPr id="4" name="頁尾版面配置區 3"/>
          <p:cNvSpPr>
            <a:spLocks noGrp="1"/>
          </p:cNvSpPr>
          <p:nvPr>
            <p:ph type="ftr" sz="quarter" idx="11"/>
          </p:nvPr>
        </p:nvSpPr>
        <p:spPr/>
        <p:txBody>
          <a:bodyPr/>
          <a:lstStyle/>
          <a:p>
            <a:endParaRPr lang="zh-HK" altLang="en-US"/>
          </a:p>
        </p:txBody>
      </p:sp>
      <p:sp>
        <p:nvSpPr>
          <p:cNvPr id="5" name="投影片編號版面配置區 4"/>
          <p:cNvSpPr>
            <a:spLocks noGrp="1"/>
          </p:cNvSpPr>
          <p:nvPr>
            <p:ph type="sldNum" sz="quarter" idx="12"/>
          </p:nvPr>
        </p:nvSpPr>
        <p:spPr/>
        <p:txBody>
          <a:bodyPr/>
          <a:lstStyle/>
          <a:p>
            <a:fld id="{A329BA08-14E8-4679-B65D-FE93EE62D80C}" type="slidenum">
              <a:rPr lang="zh-HK" altLang="en-US" smtClean="0"/>
              <a:t>‹#›</a:t>
            </a:fld>
            <a:endParaRPr lang="zh-HK" altLang="en-US"/>
          </a:p>
        </p:txBody>
      </p:sp>
    </p:spTree>
    <p:extLst>
      <p:ext uri="{BB962C8B-B14F-4D97-AF65-F5344CB8AC3E}">
        <p14:creationId xmlns:p14="http://schemas.microsoft.com/office/powerpoint/2010/main" val="14898849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7F40DF2-25D6-4ED4-85CF-9435541EAD46}" type="datetimeFigureOut">
              <a:rPr lang="zh-HK" altLang="en-US" smtClean="0"/>
              <a:t>18/5/2026</a:t>
            </a:fld>
            <a:endParaRPr lang="zh-HK" altLang="en-US"/>
          </a:p>
        </p:txBody>
      </p:sp>
      <p:sp>
        <p:nvSpPr>
          <p:cNvPr id="3" name="頁尾版面配置區 2"/>
          <p:cNvSpPr>
            <a:spLocks noGrp="1"/>
          </p:cNvSpPr>
          <p:nvPr>
            <p:ph type="ftr" sz="quarter" idx="11"/>
          </p:nvPr>
        </p:nvSpPr>
        <p:spPr/>
        <p:txBody>
          <a:bodyPr/>
          <a:lstStyle/>
          <a:p>
            <a:endParaRPr lang="zh-HK" altLang="en-US"/>
          </a:p>
        </p:txBody>
      </p:sp>
      <p:sp>
        <p:nvSpPr>
          <p:cNvPr id="4" name="投影片編號版面配置區 3"/>
          <p:cNvSpPr>
            <a:spLocks noGrp="1"/>
          </p:cNvSpPr>
          <p:nvPr>
            <p:ph type="sldNum" sz="quarter" idx="12"/>
          </p:nvPr>
        </p:nvSpPr>
        <p:spPr/>
        <p:txBody>
          <a:bodyPr/>
          <a:lstStyle/>
          <a:p>
            <a:fld id="{A329BA08-14E8-4679-B65D-FE93EE62D80C}" type="slidenum">
              <a:rPr lang="zh-HK" altLang="en-US" smtClean="0"/>
              <a:t>‹#›</a:t>
            </a:fld>
            <a:endParaRPr lang="zh-HK" altLang="en-US"/>
          </a:p>
        </p:txBody>
      </p:sp>
    </p:spTree>
    <p:extLst>
      <p:ext uri="{BB962C8B-B14F-4D97-AF65-F5344CB8AC3E}">
        <p14:creationId xmlns:p14="http://schemas.microsoft.com/office/powerpoint/2010/main" val="142798001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endParaRPr lang="zh-HK"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HK"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17F40DF2-25D6-4ED4-85CF-9435541EAD46}" type="datetimeFigureOut">
              <a:rPr lang="zh-HK" altLang="en-US" smtClean="0"/>
              <a:t>18/5/2026</a:t>
            </a:fld>
            <a:endParaRPr lang="zh-HK" altLang="en-US"/>
          </a:p>
        </p:txBody>
      </p:sp>
      <p:sp>
        <p:nvSpPr>
          <p:cNvPr id="6" name="頁尾版面配置區 5"/>
          <p:cNvSpPr>
            <a:spLocks noGrp="1"/>
          </p:cNvSpPr>
          <p:nvPr>
            <p:ph type="ftr" sz="quarter" idx="11"/>
          </p:nvPr>
        </p:nvSpPr>
        <p:spPr/>
        <p:txBody>
          <a:bodyPr/>
          <a:lstStyle/>
          <a:p>
            <a:endParaRPr lang="zh-HK" altLang="en-US"/>
          </a:p>
        </p:txBody>
      </p:sp>
      <p:sp>
        <p:nvSpPr>
          <p:cNvPr id="7" name="投影片編號版面配置區 6"/>
          <p:cNvSpPr>
            <a:spLocks noGrp="1"/>
          </p:cNvSpPr>
          <p:nvPr>
            <p:ph type="sldNum" sz="quarter" idx="12"/>
          </p:nvPr>
        </p:nvSpPr>
        <p:spPr/>
        <p:txBody>
          <a:bodyPr/>
          <a:lstStyle/>
          <a:p>
            <a:fld id="{A329BA08-14E8-4679-B65D-FE93EE62D80C}" type="slidenum">
              <a:rPr lang="zh-HK" altLang="en-US" smtClean="0"/>
              <a:t>‹#›</a:t>
            </a:fld>
            <a:endParaRPr lang="zh-HK" altLang="en-US"/>
          </a:p>
        </p:txBody>
      </p:sp>
    </p:spTree>
    <p:extLst>
      <p:ext uri="{BB962C8B-B14F-4D97-AF65-F5344CB8AC3E}">
        <p14:creationId xmlns:p14="http://schemas.microsoft.com/office/powerpoint/2010/main" val="135729462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endParaRPr lang="zh-HK"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HK"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17F40DF2-25D6-4ED4-85CF-9435541EAD46}" type="datetimeFigureOut">
              <a:rPr lang="zh-HK" altLang="en-US" smtClean="0"/>
              <a:t>18/5/2026</a:t>
            </a:fld>
            <a:endParaRPr lang="zh-HK" altLang="en-US"/>
          </a:p>
        </p:txBody>
      </p:sp>
      <p:sp>
        <p:nvSpPr>
          <p:cNvPr id="6" name="頁尾版面配置區 5"/>
          <p:cNvSpPr>
            <a:spLocks noGrp="1"/>
          </p:cNvSpPr>
          <p:nvPr>
            <p:ph type="ftr" sz="quarter" idx="11"/>
          </p:nvPr>
        </p:nvSpPr>
        <p:spPr/>
        <p:txBody>
          <a:bodyPr/>
          <a:lstStyle/>
          <a:p>
            <a:endParaRPr lang="zh-HK" altLang="en-US"/>
          </a:p>
        </p:txBody>
      </p:sp>
      <p:sp>
        <p:nvSpPr>
          <p:cNvPr id="7" name="投影片編號版面配置區 6"/>
          <p:cNvSpPr>
            <a:spLocks noGrp="1"/>
          </p:cNvSpPr>
          <p:nvPr>
            <p:ph type="sldNum" sz="quarter" idx="12"/>
          </p:nvPr>
        </p:nvSpPr>
        <p:spPr/>
        <p:txBody>
          <a:bodyPr/>
          <a:lstStyle/>
          <a:p>
            <a:fld id="{A329BA08-14E8-4679-B65D-FE93EE62D80C}" type="slidenum">
              <a:rPr lang="zh-HK" altLang="en-US" smtClean="0"/>
              <a:t>‹#›</a:t>
            </a:fld>
            <a:endParaRPr lang="zh-HK" altLang="en-US"/>
          </a:p>
        </p:txBody>
      </p:sp>
    </p:spTree>
    <p:extLst>
      <p:ext uri="{BB962C8B-B14F-4D97-AF65-F5344CB8AC3E}">
        <p14:creationId xmlns:p14="http://schemas.microsoft.com/office/powerpoint/2010/main" val="416344679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endParaRPr lang="zh-HK" altLang="en-US"/>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HK" altLang="en-US"/>
          </a:p>
        </p:txBody>
      </p:sp>
      <p:sp>
        <p:nvSpPr>
          <p:cNvPr id="4" name="日期版面配置區 3"/>
          <p:cNvSpPr>
            <a:spLocks noGrp="1"/>
          </p:cNvSpPr>
          <p:nvPr>
            <p:ph type="dt" sz="half" idx="10"/>
          </p:nvPr>
        </p:nvSpPr>
        <p:spPr/>
        <p:txBody>
          <a:bodyPr/>
          <a:lstStyle/>
          <a:p>
            <a:fld id="{17F40DF2-25D6-4ED4-85CF-9435541EAD46}" type="datetimeFigureOut">
              <a:rPr lang="zh-HK" altLang="en-US" smtClean="0"/>
              <a:t>18/5/2026</a:t>
            </a:fld>
            <a:endParaRPr lang="zh-HK" altLang="en-US"/>
          </a:p>
        </p:txBody>
      </p:sp>
      <p:sp>
        <p:nvSpPr>
          <p:cNvPr id="5" name="頁尾版面配置區 4"/>
          <p:cNvSpPr>
            <a:spLocks noGrp="1"/>
          </p:cNvSpPr>
          <p:nvPr>
            <p:ph type="ftr" sz="quarter" idx="11"/>
          </p:nvPr>
        </p:nvSpPr>
        <p:spPr/>
        <p:txBody>
          <a:bodyPr/>
          <a:lstStyle/>
          <a:p>
            <a:endParaRPr lang="zh-HK" altLang="en-US"/>
          </a:p>
        </p:txBody>
      </p:sp>
      <p:sp>
        <p:nvSpPr>
          <p:cNvPr id="6" name="投影片編號版面配置區 5"/>
          <p:cNvSpPr>
            <a:spLocks noGrp="1"/>
          </p:cNvSpPr>
          <p:nvPr>
            <p:ph type="sldNum" sz="quarter" idx="12"/>
          </p:nvPr>
        </p:nvSpPr>
        <p:spPr/>
        <p:txBody>
          <a:bodyPr/>
          <a:lstStyle/>
          <a:p>
            <a:fld id="{A329BA08-14E8-4679-B65D-FE93EE62D80C}" type="slidenum">
              <a:rPr lang="zh-HK" altLang="en-US" smtClean="0"/>
              <a:t>‹#›</a:t>
            </a:fld>
            <a:endParaRPr lang="zh-HK" altLang="en-US"/>
          </a:p>
        </p:txBody>
      </p:sp>
    </p:spTree>
    <p:extLst>
      <p:ext uri="{BB962C8B-B14F-4D97-AF65-F5344CB8AC3E}">
        <p14:creationId xmlns:p14="http://schemas.microsoft.com/office/powerpoint/2010/main" val="172634540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endParaRPr lang="zh-HK"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HK" altLang="en-US"/>
          </a:p>
        </p:txBody>
      </p:sp>
      <p:sp>
        <p:nvSpPr>
          <p:cNvPr id="4" name="日期版面配置區 3"/>
          <p:cNvSpPr>
            <a:spLocks noGrp="1"/>
          </p:cNvSpPr>
          <p:nvPr>
            <p:ph type="dt" sz="half" idx="10"/>
          </p:nvPr>
        </p:nvSpPr>
        <p:spPr/>
        <p:txBody>
          <a:bodyPr/>
          <a:lstStyle/>
          <a:p>
            <a:fld id="{17F40DF2-25D6-4ED4-85CF-9435541EAD46}" type="datetimeFigureOut">
              <a:rPr lang="zh-HK" altLang="en-US" smtClean="0"/>
              <a:t>18/5/2026</a:t>
            </a:fld>
            <a:endParaRPr lang="zh-HK" altLang="en-US"/>
          </a:p>
        </p:txBody>
      </p:sp>
      <p:sp>
        <p:nvSpPr>
          <p:cNvPr id="5" name="頁尾版面配置區 4"/>
          <p:cNvSpPr>
            <a:spLocks noGrp="1"/>
          </p:cNvSpPr>
          <p:nvPr>
            <p:ph type="ftr" sz="quarter" idx="11"/>
          </p:nvPr>
        </p:nvSpPr>
        <p:spPr/>
        <p:txBody>
          <a:bodyPr/>
          <a:lstStyle/>
          <a:p>
            <a:endParaRPr lang="zh-HK" altLang="en-US"/>
          </a:p>
        </p:txBody>
      </p:sp>
      <p:sp>
        <p:nvSpPr>
          <p:cNvPr id="6" name="投影片編號版面配置區 5"/>
          <p:cNvSpPr>
            <a:spLocks noGrp="1"/>
          </p:cNvSpPr>
          <p:nvPr>
            <p:ph type="sldNum" sz="quarter" idx="12"/>
          </p:nvPr>
        </p:nvSpPr>
        <p:spPr/>
        <p:txBody>
          <a:bodyPr/>
          <a:lstStyle/>
          <a:p>
            <a:fld id="{A329BA08-14E8-4679-B65D-FE93EE62D80C}" type="slidenum">
              <a:rPr lang="zh-HK" altLang="en-US" smtClean="0"/>
              <a:t>‹#›</a:t>
            </a:fld>
            <a:endParaRPr lang="zh-HK" altLang="en-US"/>
          </a:p>
        </p:txBody>
      </p:sp>
    </p:spTree>
    <p:extLst>
      <p:ext uri="{BB962C8B-B14F-4D97-AF65-F5344CB8AC3E}">
        <p14:creationId xmlns:p14="http://schemas.microsoft.com/office/powerpoint/2010/main" val="2010882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a:extLst>
              <a:ext uri="{FF2B5EF4-FFF2-40B4-BE49-F238E27FC236}">
                <a16:creationId xmlns:a16="http://schemas.microsoft.com/office/drawing/2014/main" id="{F3DEFBF4-078F-4966-BE1D-265E1F15DBC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a16="http://schemas.microsoft.com/office/drawing/2014/main" id="{E014BE9B-110F-4633-935E-56B8EC345BAF}"/>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a16="http://schemas.microsoft.com/office/drawing/2014/main" id="{A8020874-BFA7-4F79-9EEA-71D17C1427F7}"/>
              </a:ext>
            </a:extLst>
          </p:cNvPr>
          <p:cNvSpPr>
            <a:spLocks noGrp="1" noChangeArrowheads="1"/>
          </p:cNvSpPr>
          <p:nvPr>
            <p:ph type="sldNum" sz="quarter" idx="12"/>
          </p:nvPr>
        </p:nvSpPr>
        <p:spPr>
          <a:ln/>
        </p:spPr>
        <p:txBody>
          <a:bodyPr/>
          <a:lstStyle>
            <a:lvl1pPr>
              <a:defRPr/>
            </a:lvl1pPr>
          </a:lstStyle>
          <a:p>
            <a:fld id="{3BDF69A0-4600-4BEB-83B2-301BEF624616}" type="slidenum">
              <a:rPr lang="en-US" altLang="zh-TW"/>
              <a:pPr/>
              <a:t>‹#›</a:t>
            </a:fld>
            <a:endParaRPr lang="en-US" altLang="zh-TW"/>
          </a:p>
        </p:txBody>
      </p:sp>
    </p:spTree>
    <p:extLst>
      <p:ext uri="{BB962C8B-B14F-4D97-AF65-F5344CB8AC3E}">
        <p14:creationId xmlns:p14="http://schemas.microsoft.com/office/powerpoint/2010/main" val="2901077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a:extLst>
              <a:ext uri="{FF2B5EF4-FFF2-40B4-BE49-F238E27FC236}">
                <a16:creationId xmlns:a16="http://schemas.microsoft.com/office/drawing/2014/main" id="{DD9B7BFF-007E-484A-BBCA-CF9102304E56}"/>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FCF2C31F-F6D7-452E-AF76-6441258C45F6}"/>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AA9315B6-8018-4AC2-9084-FEAB60990D4D}"/>
              </a:ext>
            </a:extLst>
          </p:cNvPr>
          <p:cNvSpPr>
            <a:spLocks noGrp="1" noChangeArrowheads="1"/>
          </p:cNvSpPr>
          <p:nvPr>
            <p:ph type="sldNum" sz="quarter" idx="12"/>
          </p:nvPr>
        </p:nvSpPr>
        <p:spPr>
          <a:ln/>
        </p:spPr>
        <p:txBody>
          <a:bodyPr/>
          <a:lstStyle>
            <a:lvl1pPr>
              <a:defRPr/>
            </a:lvl1pPr>
          </a:lstStyle>
          <a:p>
            <a:fld id="{A8260FEF-D8F4-425E-809D-72E9AD6BBDFC}" type="slidenum">
              <a:rPr lang="en-US" altLang="zh-TW"/>
              <a:pPr/>
              <a:t>‹#›</a:t>
            </a:fld>
            <a:endParaRPr lang="en-US" altLang="zh-TW"/>
          </a:p>
        </p:txBody>
      </p:sp>
    </p:spTree>
    <p:extLst>
      <p:ext uri="{BB962C8B-B14F-4D97-AF65-F5344CB8AC3E}">
        <p14:creationId xmlns:p14="http://schemas.microsoft.com/office/powerpoint/2010/main" val="27982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D4EAB4A-C4DB-45B9-A12C-4E783868C69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id="{D17D0FD3-4A4E-40DE-BADF-521FE3767B72}"/>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id="{32C76135-7344-43D1-A5F5-349344A7032D}"/>
              </a:ext>
            </a:extLst>
          </p:cNvPr>
          <p:cNvSpPr>
            <a:spLocks noGrp="1" noChangeArrowheads="1"/>
          </p:cNvSpPr>
          <p:nvPr>
            <p:ph type="sldNum" sz="quarter" idx="12"/>
          </p:nvPr>
        </p:nvSpPr>
        <p:spPr>
          <a:ln/>
        </p:spPr>
        <p:txBody>
          <a:bodyPr/>
          <a:lstStyle>
            <a:lvl1pPr>
              <a:defRPr/>
            </a:lvl1pPr>
          </a:lstStyle>
          <a:p>
            <a:fld id="{B7D1E05D-CA04-496B-A340-054554C63C5B}" type="slidenum">
              <a:rPr lang="en-US" altLang="zh-TW"/>
              <a:pPr/>
              <a:t>‹#›</a:t>
            </a:fld>
            <a:endParaRPr lang="en-US" altLang="zh-TW"/>
          </a:p>
        </p:txBody>
      </p:sp>
    </p:spTree>
    <p:extLst>
      <p:ext uri="{BB962C8B-B14F-4D97-AF65-F5344CB8AC3E}">
        <p14:creationId xmlns:p14="http://schemas.microsoft.com/office/powerpoint/2010/main" val="4113688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6B1EDF9E-D669-4425-ADD5-6E3BD3A638CD}"/>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756950CD-26F8-41D5-A899-E222F7A6EAD1}"/>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B577EA79-5160-426B-8863-A1B97CF6321C}"/>
              </a:ext>
            </a:extLst>
          </p:cNvPr>
          <p:cNvSpPr>
            <a:spLocks noGrp="1" noChangeArrowheads="1"/>
          </p:cNvSpPr>
          <p:nvPr>
            <p:ph type="sldNum" sz="quarter" idx="12"/>
          </p:nvPr>
        </p:nvSpPr>
        <p:spPr>
          <a:ln/>
        </p:spPr>
        <p:txBody>
          <a:bodyPr/>
          <a:lstStyle>
            <a:lvl1pPr>
              <a:defRPr/>
            </a:lvl1pPr>
          </a:lstStyle>
          <a:p>
            <a:fld id="{1A7E31DD-301C-4C39-B2D6-AF24263E4746}" type="slidenum">
              <a:rPr lang="en-US" altLang="zh-TW"/>
              <a:pPr/>
              <a:t>‹#›</a:t>
            </a:fld>
            <a:endParaRPr lang="en-US" altLang="zh-TW"/>
          </a:p>
        </p:txBody>
      </p:sp>
    </p:spTree>
    <p:extLst>
      <p:ext uri="{BB962C8B-B14F-4D97-AF65-F5344CB8AC3E}">
        <p14:creationId xmlns:p14="http://schemas.microsoft.com/office/powerpoint/2010/main" val="3960182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CD1485E0-93B6-49F3-A808-098C7D4D57F8}"/>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F7A962A8-7460-4961-8096-D5E371A7F6A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8C9021C9-4693-4AE8-8C57-CDC70404053F}"/>
              </a:ext>
            </a:extLst>
          </p:cNvPr>
          <p:cNvSpPr>
            <a:spLocks noGrp="1" noChangeArrowheads="1"/>
          </p:cNvSpPr>
          <p:nvPr>
            <p:ph type="sldNum" sz="quarter" idx="12"/>
          </p:nvPr>
        </p:nvSpPr>
        <p:spPr>
          <a:ln/>
        </p:spPr>
        <p:txBody>
          <a:bodyPr/>
          <a:lstStyle>
            <a:lvl1pPr>
              <a:defRPr/>
            </a:lvl1pPr>
          </a:lstStyle>
          <a:p>
            <a:fld id="{0F0BA19C-AFAE-4D59-8A63-A0B75D146332}" type="slidenum">
              <a:rPr lang="en-US" altLang="zh-TW"/>
              <a:pPr/>
              <a:t>‹#›</a:t>
            </a:fld>
            <a:endParaRPr lang="en-US" altLang="zh-TW"/>
          </a:p>
        </p:txBody>
      </p:sp>
    </p:spTree>
    <p:extLst>
      <p:ext uri="{BB962C8B-B14F-4D97-AF65-F5344CB8AC3E}">
        <p14:creationId xmlns:p14="http://schemas.microsoft.com/office/powerpoint/2010/main" val="278126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937D063-4201-4DDD-8C98-721122B13AD4}"/>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7" name="Rectangle 3">
            <a:extLst>
              <a:ext uri="{FF2B5EF4-FFF2-40B4-BE49-F238E27FC236}">
                <a16:creationId xmlns:a16="http://schemas.microsoft.com/office/drawing/2014/main" id="{2BAA56B9-EA47-4D66-A68C-8FD5ED558BB4}"/>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8" name="Rectangle 4">
            <a:extLst>
              <a:ext uri="{FF2B5EF4-FFF2-40B4-BE49-F238E27FC236}">
                <a16:creationId xmlns:a16="http://schemas.microsoft.com/office/drawing/2014/main" id="{7FCB0533-E29F-4BFF-B4A9-638CB21BEBF5}"/>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新細明體" charset="-120"/>
              </a:defRPr>
            </a:lvl1pPr>
          </a:lstStyle>
          <a:p>
            <a:pPr>
              <a:defRPr/>
            </a:pPr>
            <a:endParaRPr lang="en-US" altLang="zh-TW"/>
          </a:p>
        </p:txBody>
      </p:sp>
      <p:sp>
        <p:nvSpPr>
          <p:cNvPr id="1029" name="Rectangle 5">
            <a:extLst>
              <a:ext uri="{FF2B5EF4-FFF2-40B4-BE49-F238E27FC236}">
                <a16:creationId xmlns:a16="http://schemas.microsoft.com/office/drawing/2014/main" id="{F4BBB641-C9C2-44E6-943C-13EBBEF637ED}"/>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新細明體" charset="-120"/>
              </a:defRPr>
            </a:lvl1pPr>
          </a:lstStyle>
          <a:p>
            <a:pPr>
              <a:defRPr/>
            </a:pPr>
            <a:endParaRPr lang="en-US" altLang="zh-TW"/>
          </a:p>
        </p:txBody>
      </p:sp>
      <p:sp>
        <p:nvSpPr>
          <p:cNvPr id="1030" name="Rectangle 6">
            <a:extLst>
              <a:ext uri="{FF2B5EF4-FFF2-40B4-BE49-F238E27FC236}">
                <a16:creationId xmlns:a16="http://schemas.microsoft.com/office/drawing/2014/main" id="{074B1C0B-7A95-411D-B128-E9F2DC7CC512}"/>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210F248A-87A1-427F-B78A-0DC1C167CFC7}" type="slidenum">
              <a:rPr lang="en-US" altLang="zh-TW"/>
              <a:pPr/>
              <a:t>‹#›</a:t>
            </a:fld>
            <a:endParaRPr lang="en-US" altLang="zh-TW"/>
          </a:p>
        </p:txBody>
      </p:sp>
    </p:spTree>
  </p:cSld>
  <p:clrMap bg1="lt1" tx1="dk1" bg2="lt2" tx2="dk2" accent1="accent1" accent2="accent2" accent3="accent3" accent4="accent4" accent5="accent5" accent6="accent6" hlink="hlink" folHlink="folHlink"/>
  <p:sldLayoutIdLst>
    <p:sldLayoutId id="2147489610" r:id="rId1"/>
    <p:sldLayoutId id="2147489611" r:id="rId2"/>
    <p:sldLayoutId id="2147489612" r:id="rId3"/>
    <p:sldLayoutId id="2147489613" r:id="rId4"/>
    <p:sldLayoutId id="2147489614" r:id="rId5"/>
    <p:sldLayoutId id="2147489615" r:id="rId6"/>
    <p:sldLayoutId id="2147489616" r:id="rId7"/>
    <p:sldLayoutId id="2147489617" r:id="rId8"/>
    <p:sldLayoutId id="2147489618" r:id="rId9"/>
    <p:sldLayoutId id="2147489619" r:id="rId10"/>
    <p:sldLayoutId id="2147489620" r:id="rId11"/>
    <p:sldLayoutId id="2147489621"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charset="-120"/>
        </a:defRPr>
      </a:lvl2pPr>
      <a:lvl3pPr algn="ctr" rtl="0" eaLnBrk="0" fontAlgn="base" hangingPunct="0">
        <a:spcBef>
          <a:spcPct val="0"/>
        </a:spcBef>
        <a:spcAft>
          <a:spcPct val="0"/>
        </a:spcAft>
        <a:defRPr kumimoji="1" sz="4400">
          <a:solidFill>
            <a:schemeClr val="tx2"/>
          </a:solidFill>
          <a:latin typeface="Arial" charset="0"/>
          <a:ea typeface="新細明體" charset="-120"/>
        </a:defRPr>
      </a:lvl3pPr>
      <a:lvl4pPr algn="ctr" rtl="0" eaLnBrk="0" fontAlgn="base" hangingPunct="0">
        <a:spcBef>
          <a:spcPct val="0"/>
        </a:spcBef>
        <a:spcAft>
          <a:spcPct val="0"/>
        </a:spcAft>
        <a:defRPr kumimoji="1" sz="4400">
          <a:solidFill>
            <a:schemeClr val="tx2"/>
          </a:solidFill>
          <a:latin typeface="Arial" charset="0"/>
          <a:ea typeface="新細明體" charset="-120"/>
        </a:defRPr>
      </a:lvl4pPr>
      <a:lvl5pPr algn="ctr" rtl="0" eaLnBrk="0" fontAlgn="base" hangingPunct="0">
        <a:spcBef>
          <a:spcPct val="0"/>
        </a:spcBef>
        <a:spcAft>
          <a:spcPct val="0"/>
        </a:spcAft>
        <a:defRPr kumimoji="1" sz="4400">
          <a:solidFill>
            <a:schemeClr val="tx2"/>
          </a:solidFill>
          <a:latin typeface="Arial" charset="0"/>
          <a:ea typeface="新細明體" charset="-120"/>
        </a:defRPr>
      </a:lvl5pPr>
      <a:lvl6pPr marL="457200" algn="ctr" rtl="0" fontAlgn="base">
        <a:spcBef>
          <a:spcPct val="0"/>
        </a:spcBef>
        <a:spcAft>
          <a:spcPct val="0"/>
        </a:spcAft>
        <a:defRPr kumimoji="1" sz="4400">
          <a:solidFill>
            <a:schemeClr val="tx2"/>
          </a:solidFill>
          <a:latin typeface="Arial" charset="0"/>
          <a:ea typeface="新細明體" charset="-120"/>
        </a:defRPr>
      </a:lvl6pPr>
      <a:lvl7pPr marL="914400" algn="ctr" rtl="0" fontAlgn="base">
        <a:spcBef>
          <a:spcPct val="0"/>
        </a:spcBef>
        <a:spcAft>
          <a:spcPct val="0"/>
        </a:spcAft>
        <a:defRPr kumimoji="1" sz="4400">
          <a:solidFill>
            <a:schemeClr val="tx2"/>
          </a:solidFill>
          <a:latin typeface="Arial" charset="0"/>
          <a:ea typeface="新細明體" charset="-120"/>
        </a:defRPr>
      </a:lvl7pPr>
      <a:lvl8pPr marL="1371600" algn="ctr" rtl="0" fontAlgn="base">
        <a:spcBef>
          <a:spcPct val="0"/>
        </a:spcBef>
        <a:spcAft>
          <a:spcPct val="0"/>
        </a:spcAft>
        <a:defRPr kumimoji="1" sz="4400">
          <a:solidFill>
            <a:schemeClr val="tx2"/>
          </a:solidFill>
          <a:latin typeface="Arial" charset="0"/>
          <a:ea typeface="新細明體" charset="-120"/>
        </a:defRPr>
      </a:lvl8pPr>
      <a:lvl9pPr marL="1828800" algn="ctr" rtl="0" fontAlgn="base">
        <a:spcBef>
          <a:spcPct val="0"/>
        </a:spcBef>
        <a:spcAft>
          <a:spcPct val="0"/>
        </a:spcAft>
        <a:defRPr kumimoji="1" sz="4400">
          <a:solidFill>
            <a:schemeClr val="tx2"/>
          </a:solidFill>
          <a:latin typeface="Arial" charset="0"/>
          <a:ea typeface="新細明體"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0BB812B-2E24-41A0-9A27-78890B390E61}"/>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7" name="Rectangle 3">
            <a:extLst>
              <a:ext uri="{FF2B5EF4-FFF2-40B4-BE49-F238E27FC236}">
                <a16:creationId xmlns:a16="http://schemas.microsoft.com/office/drawing/2014/main" id="{F9C79FC5-EE04-4592-BB61-B22F27696F55}"/>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8" name="Rectangle 4">
            <a:extLst>
              <a:ext uri="{FF2B5EF4-FFF2-40B4-BE49-F238E27FC236}">
                <a16:creationId xmlns:a16="http://schemas.microsoft.com/office/drawing/2014/main" id="{307F321D-9606-4D70-9405-0033F23F511E}"/>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新細明體" charset="-120"/>
              </a:defRPr>
            </a:lvl1pPr>
          </a:lstStyle>
          <a:p>
            <a:pPr>
              <a:defRPr/>
            </a:pPr>
            <a:endParaRPr lang="en-US" altLang="zh-TW"/>
          </a:p>
        </p:txBody>
      </p:sp>
      <p:sp>
        <p:nvSpPr>
          <p:cNvPr id="1029" name="Rectangle 5">
            <a:extLst>
              <a:ext uri="{FF2B5EF4-FFF2-40B4-BE49-F238E27FC236}">
                <a16:creationId xmlns:a16="http://schemas.microsoft.com/office/drawing/2014/main" id="{146A29E0-4F27-4F67-9CB5-8C3ED457E03E}"/>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新細明體" charset="-120"/>
              </a:defRPr>
            </a:lvl1pPr>
          </a:lstStyle>
          <a:p>
            <a:pPr>
              <a:defRPr/>
            </a:pPr>
            <a:endParaRPr lang="en-US" altLang="zh-TW"/>
          </a:p>
        </p:txBody>
      </p:sp>
      <p:sp>
        <p:nvSpPr>
          <p:cNvPr id="1030" name="Rectangle 6">
            <a:extLst>
              <a:ext uri="{FF2B5EF4-FFF2-40B4-BE49-F238E27FC236}">
                <a16:creationId xmlns:a16="http://schemas.microsoft.com/office/drawing/2014/main" id="{3548FAB4-BBDB-45FC-B3DF-03850022C3F5}"/>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DFF2185A-AFE7-44E6-A3AC-0E118F024AF1}" type="slidenum">
              <a:rPr lang="en-US" altLang="zh-TW"/>
              <a:pPr>
                <a:defRPr/>
              </a:pPr>
              <a:t>‹#›</a:t>
            </a:fld>
            <a:endParaRPr lang="en-US" altLang="zh-TW"/>
          </a:p>
        </p:txBody>
      </p:sp>
    </p:spTree>
    <p:extLst>
      <p:ext uri="{BB962C8B-B14F-4D97-AF65-F5344CB8AC3E}">
        <p14:creationId xmlns:p14="http://schemas.microsoft.com/office/powerpoint/2010/main" val="1468286616"/>
      </p:ext>
    </p:extLst>
  </p:cSld>
  <p:clrMap bg1="lt1" tx1="dk1" bg2="lt2" tx2="dk2" accent1="accent1" accent2="accent2" accent3="accent3" accent4="accent4" accent5="accent5" accent6="accent6" hlink="hlink" folHlink="folHlink"/>
  <p:sldLayoutIdLst>
    <p:sldLayoutId id="2147489720" r:id="rId1"/>
    <p:sldLayoutId id="2147489721" r:id="rId2"/>
    <p:sldLayoutId id="2147489722" r:id="rId3"/>
    <p:sldLayoutId id="2147489723" r:id="rId4"/>
    <p:sldLayoutId id="2147489724" r:id="rId5"/>
    <p:sldLayoutId id="2147489725" r:id="rId6"/>
    <p:sldLayoutId id="2147489726" r:id="rId7"/>
    <p:sldLayoutId id="2147489727" r:id="rId8"/>
    <p:sldLayoutId id="2147489728" r:id="rId9"/>
    <p:sldLayoutId id="2147489729" r:id="rId10"/>
    <p:sldLayoutId id="2147489730" r:id="rId11"/>
    <p:sldLayoutId id="2147489731"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charset="-120"/>
        </a:defRPr>
      </a:lvl2pPr>
      <a:lvl3pPr algn="ctr" rtl="0" eaLnBrk="0" fontAlgn="base" hangingPunct="0">
        <a:spcBef>
          <a:spcPct val="0"/>
        </a:spcBef>
        <a:spcAft>
          <a:spcPct val="0"/>
        </a:spcAft>
        <a:defRPr kumimoji="1" sz="4400">
          <a:solidFill>
            <a:schemeClr val="tx2"/>
          </a:solidFill>
          <a:latin typeface="Arial" charset="0"/>
          <a:ea typeface="新細明體" charset="-120"/>
        </a:defRPr>
      </a:lvl3pPr>
      <a:lvl4pPr algn="ctr" rtl="0" eaLnBrk="0" fontAlgn="base" hangingPunct="0">
        <a:spcBef>
          <a:spcPct val="0"/>
        </a:spcBef>
        <a:spcAft>
          <a:spcPct val="0"/>
        </a:spcAft>
        <a:defRPr kumimoji="1" sz="4400">
          <a:solidFill>
            <a:schemeClr val="tx2"/>
          </a:solidFill>
          <a:latin typeface="Arial" charset="0"/>
          <a:ea typeface="新細明體" charset="-120"/>
        </a:defRPr>
      </a:lvl4pPr>
      <a:lvl5pPr algn="ctr" rtl="0" eaLnBrk="0" fontAlgn="base" hangingPunct="0">
        <a:spcBef>
          <a:spcPct val="0"/>
        </a:spcBef>
        <a:spcAft>
          <a:spcPct val="0"/>
        </a:spcAft>
        <a:defRPr kumimoji="1" sz="4400">
          <a:solidFill>
            <a:schemeClr val="tx2"/>
          </a:solidFill>
          <a:latin typeface="Arial" charset="0"/>
          <a:ea typeface="新細明體" charset="-120"/>
        </a:defRPr>
      </a:lvl5pPr>
      <a:lvl6pPr marL="457200" algn="ctr" rtl="0" fontAlgn="base">
        <a:spcBef>
          <a:spcPct val="0"/>
        </a:spcBef>
        <a:spcAft>
          <a:spcPct val="0"/>
        </a:spcAft>
        <a:defRPr kumimoji="1" sz="4400">
          <a:solidFill>
            <a:schemeClr val="tx2"/>
          </a:solidFill>
          <a:latin typeface="Arial" charset="0"/>
          <a:ea typeface="新細明體" charset="-120"/>
        </a:defRPr>
      </a:lvl6pPr>
      <a:lvl7pPr marL="914400" algn="ctr" rtl="0" fontAlgn="base">
        <a:spcBef>
          <a:spcPct val="0"/>
        </a:spcBef>
        <a:spcAft>
          <a:spcPct val="0"/>
        </a:spcAft>
        <a:defRPr kumimoji="1" sz="4400">
          <a:solidFill>
            <a:schemeClr val="tx2"/>
          </a:solidFill>
          <a:latin typeface="Arial" charset="0"/>
          <a:ea typeface="新細明體" charset="-120"/>
        </a:defRPr>
      </a:lvl7pPr>
      <a:lvl8pPr marL="1371600" algn="ctr" rtl="0" fontAlgn="base">
        <a:spcBef>
          <a:spcPct val="0"/>
        </a:spcBef>
        <a:spcAft>
          <a:spcPct val="0"/>
        </a:spcAft>
        <a:defRPr kumimoji="1" sz="4400">
          <a:solidFill>
            <a:schemeClr val="tx2"/>
          </a:solidFill>
          <a:latin typeface="Arial" charset="0"/>
          <a:ea typeface="新細明體" charset="-120"/>
        </a:defRPr>
      </a:lvl8pPr>
      <a:lvl9pPr marL="1828800" algn="ctr" rtl="0" fontAlgn="base">
        <a:spcBef>
          <a:spcPct val="0"/>
        </a:spcBef>
        <a:spcAft>
          <a:spcPct val="0"/>
        </a:spcAft>
        <a:defRPr kumimoji="1" sz="4400">
          <a:solidFill>
            <a:schemeClr val="tx2"/>
          </a:solidFill>
          <a:latin typeface="Arial" charset="0"/>
          <a:ea typeface="新細明體"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715043-2EFE-4BA8-9E3D-276CC0900B49}" type="datetimeFigureOut">
              <a:rPr lang="zh-TW" altLang="en-US" smtClean="0"/>
              <a:t>2026/5/18</a:t>
            </a:fld>
            <a:endParaRPr lang="zh-TW"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F39257-8DDD-46B4-9B53-01859B7F1381}" type="slidenum">
              <a:rPr lang="zh-TW" altLang="en-US" smtClean="0"/>
              <a:t>‹#›</a:t>
            </a:fld>
            <a:endParaRPr lang="zh-TW" altLang="en-US"/>
          </a:p>
        </p:txBody>
      </p:sp>
    </p:spTree>
    <p:extLst>
      <p:ext uri="{BB962C8B-B14F-4D97-AF65-F5344CB8AC3E}">
        <p14:creationId xmlns:p14="http://schemas.microsoft.com/office/powerpoint/2010/main" val="16598583"/>
      </p:ext>
    </p:extLst>
  </p:cSld>
  <p:clrMap bg1="lt1" tx1="dk1" bg2="lt2" tx2="dk2" accent1="accent1" accent2="accent2" accent3="accent3" accent4="accent4" accent5="accent5" accent6="accent6" hlink="hlink" folHlink="folHlink"/>
  <p:sldLayoutIdLst>
    <p:sldLayoutId id="2147489961" r:id="rId1"/>
    <p:sldLayoutId id="2147489962" r:id="rId2"/>
    <p:sldLayoutId id="2147489963" r:id="rId3"/>
    <p:sldLayoutId id="2147489964" r:id="rId4"/>
    <p:sldLayoutId id="2147489965" r:id="rId5"/>
    <p:sldLayoutId id="2147489966" r:id="rId6"/>
    <p:sldLayoutId id="2147489967" r:id="rId7"/>
    <p:sldLayoutId id="2147489968" r:id="rId8"/>
    <p:sldLayoutId id="2147489969" r:id="rId9"/>
    <p:sldLayoutId id="2147489970" r:id="rId10"/>
    <p:sldLayoutId id="21474899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a:t>按一下以編輯母片標題樣式</a:t>
            </a:r>
            <a:endParaRPr lang="zh-HK"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HK"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F40DF2-25D6-4ED4-85CF-9435541EAD46}" type="datetimeFigureOut">
              <a:rPr lang="zh-HK" altLang="en-US" smtClean="0"/>
              <a:t>18/5/2026</a:t>
            </a:fld>
            <a:endParaRPr lang="zh-HK"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HK"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29BA08-14E8-4679-B65D-FE93EE62D80C}" type="slidenum">
              <a:rPr lang="zh-HK" altLang="en-US" smtClean="0"/>
              <a:t>‹#›</a:t>
            </a:fld>
            <a:endParaRPr lang="zh-HK" altLang="en-US"/>
          </a:p>
        </p:txBody>
      </p:sp>
    </p:spTree>
    <p:extLst>
      <p:ext uri="{BB962C8B-B14F-4D97-AF65-F5344CB8AC3E}">
        <p14:creationId xmlns:p14="http://schemas.microsoft.com/office/powerpoint/2010/main" val="1374417996"/>
      </p:ext>
    </p:extLst>
  </p:cSld>
  <p:clrMap bg1="lt1" tx1="dk1" bg2="lt2" tx2="dk2" accent1="accent1" accent2="accent2" accent3="accent3" accent4="accent4" accent5="accent5" accent6="accent6" hlink="hlink" folHlink="folHlink"/>
  <p:sldLayoutIdLst>
    <p:sldLayoutId id="2147489985" r:id="rId1"/>
    <p:sldLayoutId id="2147489986" r:id="rId2"/>
    <p:sldLayoutId id="2147489987" r:id="rId3"/>
    <p:sldLayoutId id="2147489988" r:id="rId4"/>
    <p:sldLayoutId id="2147489989" r:id="rId5"/>
    <p:sldLayoutId id="2147489990" r:id="rId6"/>
    <p:sldLayoutId id="2147489991" r:id="rId7"/>
    <p:sldLayoutId id="2147489992" r:id="rId8"/>
    <p:sldLayoutId id="2147489993" r:id="rId9"/>
    <p:sldLayoutId id="2147489994" r:id="rId10"/>
    <p:sldLayoutId id="21474899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H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42.xml"/><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486A049-F482-4C82-A6EA-C4B1E1A45EEE}"/>
              </a:ext>
            </a:extLst>
          </p:cNvPr>
          <p:cNvSpPr>
            <a:spLocks noGrp="1" noChangeArrowheads="1"/>
          </p:cNvSpPr>
          <p:nvPr>
            <p:ph type="body" idx="1"/>
          </p:nvPr>
        </p:nvSpPr>
        <p:spPr>
          <a:xfrm>
            <a:off x="20096" y="166687"/>
            <a:ext cx="9107488" cy="6691313"/>
          </a:xfrm>
        </p:spPr>
        <p:txBody>
          <a:bodyPr/>
          <a:lstStyle/>
          <a:p>
            <a:pPr lvl="0" algn="ctr" eaLnBrk="1" hangingPunct="1">
              <a:spcBef>
                <a:spcPct val="0"/>
              </a:spcBef>
              <a:spcAft>
                <a:spcPts val="1200"/>
              </a:spcAft>
              <a:buNone/>
            </a:pPr>
            <a:r>
              <a:rPr lang="zh-TW" altLang="en-US" sz="3600" dirty="0">
                <a:solidFill>
                  <a:srgbClr val="FFFF00"/>
                </a:solidFill>
                <a:latin typeface="Calibri" panose="020F0502020204030204" pitchFamily="34" charset="0"/>
                <a:ea typeface="華康儷中黑" panose="020B0509000000000000" pitchFamily="49" charset="-120"/>
                <a:cs typeface="Calibri" panose="020F0502020204030204" pitchFamily="34" charset="0"/>
              </a:rPr>
              <a:t>基督聖體聖血節</a:t>
            </a:r>
            <a:endParaRPr lang="en-US" altLang="zh-TW" sz="3600" dirty="0">
              <a:solidFill>
                <a:srgbClr val="FFFF00"/>
              </a:solidFill>
              <a:latin typeface="Calibri" panose="020F0502020204030204" pitchFamily="34" charset="0"/>
              <a:ea typeface="Calibri" panose="020F0502020204030204" pitchFamily="34" charset="0"/>
              <a:cs typeface="Calibri" panose="020F0502020204030204" pitchFamily="34" charset="0"/>
            </a:endParaRPr>
          </a:p>
          <a:p>
            <a:pPr lvl="0" algn="ctr" eaLnBrk="1" hangingPunct="1">
              <a:spcBef>
                <a:spcPct val="0"/>
              </a:spcBef>
              <a:buNone/>
            </a:pPr>
            <a:r>
              <a:rPr lang="en-US" altLang="zh-TW" dirty="0">
                <a:solidFill>
                  <a:schemeClr val="bg1"/>
                </a:solidFill>
                <a:latin typeface="Calibri" panose="020F0502020204030204" pitchFamily="34" charset="0"/>
                <a:ea typeface="Calibri" panose="020F0502020204030204" pitchFamily="34" charset="0"/>
                <a:cs typeface="Calibri" panose="020F0502020204030204" pitchFamily="34" charset="0"/>
              </a:rPr>
              <a:t>2026</a:t>
            </a:r>
            <a:r>
              <a:rPr lang="zh-TW" altLang="en-US" dirty="0">
                <a:solidFill>
                  <a:schemeClr val="bg1"/>
                </a:solidFill>
                <a:latin typeface="Calibri" panose="020F0502020204030204" pitchFamily="34" charset="0"/>
                <a:ea typeface="華康儷中黑" pitchFamily="49" charset="-120"/>
                <a:cs typeface="Calibri" panose="020F0502020204030204" pitchFamily="34" charset="0"/>
              </a:rPr>
              <a:t>年 </a:t>
            </a:r>
            <a:r>
              <a:rPr lang="en-US" altLang="zh-TW" dirty="0">
                <a:solidFill>
                  <a:schemeClr val="bg1"/>
                </a:solidFill>
                <a:latin typeface="Calibri" panose="020F0502020204030204" pitchFamily="34" charset="0"/>
                <a:ea typeface="Calibri" panose="020F0502020204030204" pitchFamily="34" charset="0"/>
                <a:cs typeface="Calibri" panose="020F0502020204030204" pitchFamily="34" charset="0"/>
              </a:rPr>
              <a:t>6</a:t>
            </a:r>
            <a:r>
              <a:rPr lang="zh-TW" altLang="en-US" dirty="0">
                <a:solidFill>
                  <a:schemeClr val="bg1"/>
                </a:solidFill>
                <a:latin typeface="Calibri" panose="020F0502020204030204" pitchFamily="34" charset="0"/>
                <a:ea typeface="華康儷中黑" pitchFamily="49" charset="-120"/>
                <a:cs typeface="Calibri" panose="020F0502020204030204" pitchFamily="34" charset="0"/>
              </a:rPr>
              <a:t>月 </a:t>
            </a:r>
            <a:r>
              <a:rPr lang="en-US" altLang="zh-TW" dirty="0">
                <a:solidFill>
                  <a:schemeClr val="bg1"/>
                </a:solidFill>
                <a:latin typeface="Calibri" panose="020F0502020204030204" pitchFamily="34" charset="0"/>
                <a:ea typeface="Calibri" panose="020F0502020204030204" pitchFamily="34" charset="0"/>
                <a:cs typeface="Calibri" panose="020F0502020204030204" pitchFamily="34" charset="0"/>
              </a:rPr>
              <a:t>7</a:t>
            </a:r>
            <a:r>
              <a:rPr lang="zh-TW" altLang="en-US" dirty="0">
                <a:solidFill>
                  <a:schemeClr val="bg1"/>
                </a:solidFill>
                <a:latin typeface="Calibri" panose="020F0502020204030204" pitchFamily="34" charset="0"/>
                <a:ea typeface="華康儷中黑" pitchFamily="49" charset="-120"/>
                <a:cs typeface="Calibri" panose="020F0502020204030204" pitchFamily="34" charset="0"/>
              </a:rPr>
              <a:t>日</a:t>
            </a:r>
            <a:endParaRPr lang="zh-TW" altLang="en-US" sz="1000" dirty="0">
              <a:solidFill>
                <a:schemeClr val="bg1"/>
              </a:solidFill>
              <a:latin typeface="Calibri" panose="020F0502020204030204" pitchFamily="34" charset="0"/>
              <a:ea typeface="華康儷中黑" panose="020B0509000000000000" pitchFamily="49" charset="-120"/>
              <a:cs typeface="Calibri" panose="020F0502020204030204" pitchFamily="34" charset="0"/>
            </a:endParaRPr>
          </a:p>
          <a:p>
            <a:pPr algn="ctr" eaLnBrk="1" hangingPunct="1">
              <a:spcBef>
                <a:spcPts val="1200"/>
              </a:spcBef>
              <a:buFontTx/>
              <a:buNone/>
            </a:pPr>
            <a:r>
              <a:rPr lang="zh-TW" altLang="en-US" sz="5400" dirty="0">
                <a:solidFill>
                  <a:srgbClr val="FF0000"/>
                </a:solidFill>
                <a:highlight>
                  <a:srgbClr val="FFCCFF"/>
                </a:highlight>
                <a:latin typeface="Calibri" panose="020F0502020204030204" pitchFamily="34" charset="0"/>
                <a:ea typeface="華康正顏楷體W7" panose="03000709000000000000" pitchFamily="65" charset="-120"/>
                <a:cs typeface="Calibri" panose="020F0502020204030204" pitchFamily="34" charset="0"/>
              </a:rPr>
              <a:t>感</a:t>
            </a:r>
            <a:r>
              <a:rPr lang="zh-TW" altLang="en-US" sz="1400" dirty="0">
                <a:solidFill>
                  <a:srgbClr val="FF0000"/>
                </a:solidFill>
                <a:highlight>
                  <a:srgbClr val="FFCCFF"/>
                </a:highlight>
                <a:latin typeface="Calibri" panose="020F0502020204030204" pitchFamily="34" charset="0"/>
                <a:ea typeface="華康正顏楷體W7" panose="03000709000000000000" pitchFamily="65" charset="-120"/>
                <a:cs typeface="Calibri" panose="020F0502020204030204" pitchFamily="34" charset="0"/>
              </a:rPr>
              <a:t> </a:t>
            </a:r>
            <a:r>
              <a:rPr lang="zh-TW" altLang="en-US" sz="5400" dirty="0">
                <a:solidFill>
                  <a:srgbClr val="FF0000"/>
                </a:solidFill>
                <a:highlight>
                  <a:srgbClr val="FFCCFF"/>
                </a:highlight>
                <a:latin typeface="Calibri" panose="020F0502020204030204" pitchFamily="34" charset="0"/>
                <a:ea typeface="華康正顏楷體W7" panose="03000709000000000000" pitchFamily="65" charset="-120"/>
                <a:cs typeface="Calibri" panose="020F0502020204030204" pitchFamily="34" charset="0"/>
              </a:rPr>
              <a:t>恩</a:t>
            </a:r>
            <a:r>
              <a:rPr lang="zh-TW" altLang="en-US" sz="1200" dirty="0">
                <a:solidFill>
                  <a:srgbClr val="FFFF00"/>
                </a:solidFill>
                <a:latin typeface="Calibri" panose="020F0502020204030204" pitchFamily="34" charset="0"/>
                <a:ea typeface="華康正顏楷體W7" panose="03000709000000000000" pitchFamily="65" charset="-120"/>
                <a:cs typeface="Calibri" panose="020F0502020204030204" pitchFamily="34" charset="0"/>
              </a:rPr>
              <a:t> </a:t>
            </a:r>
            <a:r>
              <a:rPr lang="zh-TW" altLang="en-US" sz="4800" dirty="0">
                <a:solidFill>
                  <a:srgbClr val="FF0000"/>
                </a:solidFill>
                <a:highlight>
                  <a:srgbClr val="FFFF00"/>
                </a:highlight>
                <a:latin typeface="Calibri" panose="020F0502020204030204" pitchFamily="34" charset="0"/>
                <a:ea typeface="華康正顏楷體W7" panose="03000709000000000000" pitchFamily="65" charset="-120"/>
                <a:cs typeface="Calibri" panose="020F0502020204030204" pitchFamily="34" charset="0"/>
              </a:rPr>
              <a:t>祭</a:t>
            </a:r>
            <a:r>
              <a:rPr lang="zh-TW" altLang="en-US" sz="1200" dirty="0">
                <a:solidFill>
                  <a:srgbClr val="FFFF00"/>
                </a:solidFill>
                <a:latin typeface="Calibri" panose="020F0502020204030204" pitchFamily="34" charset="0"/>
                <a:ea typeface="華康正顏楷體W7" panose="03000709000000000000" pitchFamily="65" charset="-120"/>
                <a:cs typeface="Calibri" panose="020F0502020204030204" pitchFamily="34" charset="0"/>
              </a:rPr>
              <a:t> </a:t>
            </a:r>
            <a:r>
              <a:rPr lang="zh-TW" altLang="en-US" sz="4800" dirty="0">
                <a:solidFill>
                  <a:srgbClr val="FFFF00"/>
                </a:solidFill>
                <a:highlight>
                  <a:srgbClr val="FF0000"/>
                </a:highlight>
                <a:latin typeface="Calibri" panose="020F0502020204030204" pitchFamily="34" charset="0"/>
                <a:ea typeface="華康正顏楷體W7" panose="03000709000000000000" pitchFamily="65" charset="-120"/>
                <a:cs typeface="Calibri" panose="020F0502020204030204" pitchFamily="34" charset="0"/>
              </a:rPr>
              <a:t>宴</a:t>
            </a:r>
          </a:p>
          <a:p>
            <a:pPr algn="ctr" eaLnBrk="1" hangingPunct="1">
              <a:buFontTx/>
              <a:buNone/>
            </a:pPr>
            <a:endParaRPr lang="zh-TW" altLang="en-US" sz="1800" dirty="0">
              <a:solidFill>
                <a:schemeClr val="bg1"/>
              </a:solidFill>
              <a:latin typeface="Calibri" panose="020F0502020204030204" pitchFamily="34" charset="0"/>
              <a:ea typeface="華康儷中黑" panose="020B0509000000000000" pitchFamily="49" charset="-120"/>
              <a:cs typeface="Calibri" panose="020F0502020204030204" pitchFamily="34" charset="0"/>
            </a:endParaRPr>
          </a:p>
          <a:p>
            <a:pPr algn="ctr" eaLnBrk="1" hangingPunct="1">
              <a:lnSpc>
                <a:spcPts val="2500"/>
              </a:lnSpc>
              <a:spcBef>
                <a:spcPct val="0"/>
              </a:spcBef>
              <a:spcAft>
                <a:spcPts val="1800"/>
              </a:spcAft>
              <a:buFontTx/>
              <a:buNone/>
            </a:pPr>
            <a:r>
              <a:rPr lang="zh-TW" altLang="en-US"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主 題</a:t>
            </a:r>
          </a:p>
          <a:p>
            <a:pPr algn="ctr" eaLnBrk="1" hangingPunct="1">
              <a:spcBef>
                <a:spcPts val="600"/>
              </a:spcBef>
              <a:spcAft>
                <a:spcPts val="1800"/>
              </a:spcAft>
              <a:buFontTx/>
              <a:buNone/>
            </a:pPr>
            <a:r>
              <a:rPr lang="zh-TW" altLang="en-US" sz="8000" spc="300" dirty="0">
                <a:solidFill>
                  <a:srgbClr val="FFFF00"/>
                </a:solidFill>
                <a:latin typeface="Calibri" panose="020F0502020204030204" pitchFamily="34" charset="0"/>
                <a:ea typeface="華康粗黑體" panose="020B0709000000000000" pitchFamily="49" charset="-120"/>
                <a:cs typeface="Calibri" panose="020F0502020204030204" pitchFamily="34" charset="0"/>
              </a:rPr>
              <a:t>在主內永遠滿足</a:t>
            </a:r>
            <a:endParaRPr lang="en-US" altLang="zh-TW" sz="8000" spc="300" dirty="0">
              <a:solidFill>
                <a:srgbClr val="FFFF00"/>
              </a:solidFill>
              <a:latin typeface="Calibri" panose="020F0502020204030204" pitchFamily="34" charset="0"/>
              <a:ea typeface="Calibri" panose="020F0502020204030204" pitchFamily="34" charset="0"/>
              <a:cs typeface="Calibri" panose="020F0502020204030204" pitchFamily="34" charset="0"/>
            </a:endParaRPr>
          </a:p>
          <a:p>
            <a:pPr algn="ctr" eaLnBrk="1" hangingPunct="1">
              <a:spcBef>
                <a:spcPct val="0"/>
              </a:spcBef>
              <a:buFontTx/>
              <a:buNone/>
            </a:pPr>
            <a:r>
              <a:rPr lang="en-US" altLang="zh-TW" sz="4400" dirty="0">
                <a:solidFill>
                  <a:schemeClr val="bg1"/>
                </a:solidFill>
                <a:ea typeface="Calibri" panose="020F0502020204030204" pitchFamily="34" charset="0"/>
                <a:cs typeface="Calibri" panose="020F0502020204030204" pitchFamily="34" charset="0"/>
              </a:rPr>
              <a:t>——</a:t>
            </a:r>
            <a:r>
              <a:rPr lang="zh-TW" altLang="en-US" sz="5400" dirty="0">
                <a:solidFill>
                  <a:schemeClr val="bg1"/>
                </a:solidFill>
                <a:latin typeface="Calibri" panose="020F0502020204030204" pitchFamily="34" charset="0"/>
                <a:ea typeface="華康粗黑體" panose="020B0709000000000000" pitchFamily="49" charset="-120"/>
                <a:cs typeface="Calibri" panose="020F0502020204030204" pitchFamily="34" charset="0"/>
              </a:rPr>
              <a:t>在基督內活到永遠</a:t>
            </a:r>
            <a:r>
              <a:rPr lang="en-US" altLang="zh-TW" sz="4400" dirty="0">
                <a:solidFill>
                  <a:schemeClr val="bg1"/>
                </a:solidFill>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266050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486A049-F482-4C82-A6EA-C4B1E1A45EEE}"/>
              </a:ext>
            </a:extLst>
          </p:cNvPr>
          <p:cNvSpPr>
            <a:spLocks noGrp="1" noChangeArrowheads="1"/>
          </p:cNvSpPr>
          <p:nvPr>
            <p:ph type="body" idx="1"/>
          </p:nvPr>
        </p:nvSpPr>
        <p:spPr>
          <a:xfrm>
            <a:off x="0" y="122063"/>
            <a:ext cx="9144000" cy="6691313"/>
          </a:xfrm>
        </p:spPr>
        <p:txBody>
          <a:bodyPr/>
          <a:lstStyle/>
          <a:p>
            <a:pPr eaLnBrk="1" hangingPunct="1">
              <a:spcBef>
                <a:spcPct val="0"/>
              </a:spcBef>
              <a:spcAft>
                <a:spcPts val="1800"/>
              </a:spcAft>
              <a:buNone/>
            </a:pPr>
            <a:r>
              <a:rPr lang="zh-TW" altLang="en-US" sz="4000" dirty="0">
                <a:solidFill>
                  <a:schemeClr val="bg1"/>
                </a:solidFill>
                <a:ea typeface="華康正顏楷體W7(P)" panose="03000700000000000000" pitchFamily="66" charset="-120"/>
                <a:cs typeface="華康中黑體" panose="020B0509000000000000" pitchFamily="49" charset="-120"/>
              </a:rPr>
              <a:t>這四十年</a:t>
            </a:r>
            <a:r>
              <a:rPr lang="en-US" altLang="zh-TW" sz="4000" dirty="0">
                <a:solidFill>
                  <a:schemeClr val="bg1"/>
                </a:solidFill>
                <a:ea typeface="華康正顏楷體W7(P)" panose="03000700000000000000" pitchFamily="66" charset="-120"/>
                <a:cs typeface="華康中黑體" panose="020B0509000000000000" pitchFamily="49" charset="-120"/>
              </a:rPr>
              <a:t>,</a:t>
            </a:r>
            <a:r>
              <a:rPr lang="zh-TW" altLang="en-US" sz="4000" dirty="0">
                <a:solidFill>
                  <a:schemeClr val="bg1"/>
                </a:solidFill>
                <a:ea typeface="華康正顏楷體W7(P)" panose="03000700000000000000" pitchFamily="66" charset="-120"/>
                <a:cs typeface="華康中黑體" panose="020B0509000000000000" pitchFamily="49" charset="-120"/>
              </a:rPr>
              <a:t>在曠野中所走的路</a:t>
            </a:r>
            <a:r>
              <a:rPr lang="en-US" altLang="zh-TW" sz="4000" dirty="0">
                <a:solidFill>
                  <a:schemeClr val="bg1"/>
                </a:solidFill>
                <a:ea typeface="華康正顏楷體W7(P)" panose="03000700000000000000" pitchFamily="66" charset="-120"/>
                <a:cs typeface="華康中黑體" panose="020B0509000000000000" pitchFamily="49" charset="-120"/>
              </a:rPr>
              <a:t>,</a:t>
            </a:r>
            <a:r>
              <a:rPr lang="zh-TW" altLang="en-US" sz="4000" dirty="0">
                <a:solidFill>
                  <a:schemeClr val="bg1"/>
                </a:solidFill>
                <a:ea typeface="華康正顏楷體W7(P)" panose="03000700000000000000" pitchFamily="66" charset="-120"/>
                <a:cs typeface="華康中黑體" panose="020B0509000000000000" pitchFamily="49" charset="-120"/>
              </a:rPr>
              <a:t>是為</a:t>
            </a:r>
            <a:r>
              <a:rPr lang="zh-TW" altLang="en-US" sz="4000" dirty="0">
                <a:solidFill>
                  <a:srgbClr val="FFFF00"/>
                </a:solidFill>
                <a:ea typeface="華康正顏楷體W7(P)" panose="03000700000000000000" pitchFamily="66" charset="-120"/>
                <a:cs typeface="華康中黑體" panose="020B0509000000000000" pitchFamily="49" charset="-120"/>
              </a:rPr>
              <a:t>磨難你</a:t>
            </a:r>
            <a:r>
              <a:rPr lang="en-US" altLang="zh-TW" sz="4000" dirty="0">
                <a:solidFill>
                  <a:schemeClr val="bg1"/>
                </a:solidFill>
                <a:ea typeface="華康正顏楷體W7(P)" panose="03000700000000000000" pitchFamily="66" charset="-120"/>
                <a:cs typeface="華康中黑體" panose="020B0509000000000000" pitchFamily="49" charset="-120"/>
              </a:rPr>
              <a:t>,</a:t>
            </a:r>
            <a:r>
              <a:rPr lang="zh-TW" altLang="en-US" sz="4000" dirty="0">
                <a:solidFill>
                  <a:schemeClr val="bg1"/>
                </a:solidFill>
                <a:ea typeface="華康正顏楷體W7(P)" panose="03000700000000000000" pitchFamily="66" charset="-120"/>
                <a:cs typeface="華康中黑體" panose="020B0509000000000000" pitchFamily="49" charset="-120"/>
              </a:rPr>
              <a:t>試探你</a:t>
            </a:r>
            <a:r>
              <a:rPr lang="en-US" altLang="zh-TW" sz="4000" dirty="0">
                <a:solidFill>
                  <a:schemeClr val="bg1"/>
                </a:solidFill>
                <a:ea typeface="華康正顏楷體W7(P)" panose="03000700000000000000" pitchFamily="66" charset="-120"/>
                <a:cs typeface="華康中黑體" panose="020B0509000000000000" pitchFamily="49" charset="-120"/>
              </a:rPr>
              <a:t>;</a:t>
            </a:r>
            <a:r>
              <a:rPr lang="zh-TW" altLang="en-US" sz="4000" dirty="0">
                <a:solidFill>
                  <a:schemeClr val="bg1"/>
                </a:solidFill>
                <a:ea typeface="華康正顏楷體W7(P)" panose="03000700000000000000" pitchFamily="66" charset="-120"/>
                <a:cs typeface="華康中黑體" panose="020B0509000000000000" pitchFamily="49" charset="-120"/>
              </a:rPr>
              <a:t>要知道你的心</a:t>
            </a:r>
            <a:r>
              <a:rPr lang="en-US" altLang="zh-TW" sz="4000" dirty="0">
                <a:solidFill>
                  <a:schemeClr val="bg1"/>
                </a:solidFill>
                <a:ea typeface="華康正顏楷體W7(P)" panose="03000700000000000000" pitchFamily="66" charset="-120"/>
                <a:cs typeface="華康中黑體" panose="020B0509000000000000" pitchFamily="49" charset="-120"/>
              </a:rPr>
              <a:t>,</a:t>
            </a:r>
            <a:r>
              <a:rPr lang="zh-TW" altLang="en-US" sz="4000" dirty="0">
                <a:solidFill>
                  <a:schemeClr val="bg1"/>
                </a:solidFill>
                <a:ea typeface="華康正顏楷體W7(P)" panose="03000700000000000000" pitchFamily="66" charset="-120"/>
                <a:cs typeface="華康中黑體" panose="020B0509000000000000" pitchFamily="49" charset="-120"/>
              </a:rPr>
              <a:t>是否願意</a:t>
            </a:r>
            <a:r>
              <a:rPr lang="zh-TW" altLang="en-US" sz="4000" dirty="0">
                <a:solidFill>
                  <a:srgbClr val="FFFF00"/>
                </a:solidFill>
                <a:ea typeface="華康正顏楷體W7(P)" panose="03000700000000000000" pitchFamily="66" charset="-120"/>
                <a:cs typeface="華康中黑體" panose="020B0509000000000000" pitchFamily="49" charset="-120"/>
              </a:rPr>
              <a:t>遵守他的誡命</a:t>
            </a:r>
            <a:r>
              <a:rPr lang="en-US" altLang="zh-TW" sz="4000" dirty="0">
                <a:solidFill>
                  <a:schemeClr val="bg1"/>
                </a:solidFill>
                <a:ea typeface="華康正顏楷體W7(P)" panose="03000700000000000000" pitchFamily="66" charset="-120"/>
                <a:cs typeface="華康中黑體" panose="020B0509000000000000" pitchFamily="49" charset="-120"/>
              </a:rPr>
              <a:t>.</a:t>
            </a:r>
            <a:r>
              <a:rPr lang="zh-TW" altLang="en-US" sz="4000" dirty="0">
                <a:solidFill>
                  <a:schemeClr val="bg1"/>
                </a:solidFill>
                <a:ea typeface="華康正顏楷體W7(P)" panose="03000700000000000000" pitchFamily="66" charset="-120"/>
                <a:cs typeface="華康中黑體" panose="020B0509000000000000" pitchFamily="49" charset="-120"/>
              </a:rPr>
              <a:t>人生活不但靠食物</a:t>
            </a:r>
            <a:r>
              <a:rPr lang="en-US" altLang="zh-TW" sz="4000" dirty="0">
                <a:solidFill>
                  <a:schemeClr val="bg1"/>
                </a:solidFill>
                <a:ea typeface="華康正顏楷體W7(P)" panose="03000700000000000000" pitchFamily="66" charset="-120"/>
                <a:cs typeface="華康中黑體" panose="020B0509000000000000" pitchFamily="49" charset="-120"/>
              </a:rPr>
              <a:t>,</a:t>
            </a:r>
            <a:r>
              <a:rPr lang="zh-TW" altLang="en-US" sz="4000" dirty="0">
                <a:solidFill>
                  <a:schemeClr val="bg1"/>
                </a:solidFill>
                <a:ea typeface="華康正顏楷體W7(P)" panose="03000700000000000000" pitchFamily="66" charset="-120"/>
                <a:cs typeface="華康中黑體" panose="020B0509000000000000" pitchFamily="49" charset="-120"/>
              </a:rPr>
              <a:t>而且也靠上主親口</a:t>
            </a:r>
            <a:r>
              <a:rPr lang="zh-TW" altLang="en-US" sz="4000" dirty="0">
                <a:solidFill>
                  <a:srgbClr val="FFFF00"/>
                </a:solidFill>
                <a:ea typeface="華康正顏楷體W7(P)" panose="03000700000000000000" pitchFamily="66" charset="-120"/>
                <a:cs typeface="華康中黑體" panose="020B0509000000000000" pitchFamily="49" charset="-120"/>
              </a:rPr>
              <a:t>所說的一切話</a:t>
            </a:r>
            <a:r>
              <a:rPr lang="en-US" altLang="zh-TW" sz="4000" dirty="0">
                <a:solidFill>
                  <a:schemeClr val="bg1"/>
                </a:solidFill>
                <a:ea typeface="華康正顏楷體W7(P)" panose="03000700000000000000" pitchFamily="66" charset="-120"/>
                <a:cs typeface="華康中黑體" panose="020B0509000000000000" pitchFamily="49" charset="-120"/>
              </a:rPr>
              <a:t>.</a:t>
            </a:r>
          </a:p>
          <a:p>
            <a:pPr eaLnBrk="1" hangingPunct="1">
              <a:spcBef>
                <a:spcPct val="0"/>
              </a:spcBef>
              <a:spcAft>
                <a:spcPts val="1800"/>
              </a:spcAft>
              <a:buNone/>
            </a:pPr>
            <a:r>
              <a:rPr lang="zh-TW" altLang="en-US" sz="4000" dirty="0">
                <a:solidFill>
                  <a:srgbClr val="00FF00"/>
                </a:solidFill>
                <a:ea typeface="華康儷中黑" panose="020B0509000000000000" pitchFamily="49" charset="-120"/>
                <a:cs typeface="華康中黑體" panose="020B0509000000000000" pitchFamily="49" charset="-120"/>
              </a:rPr>
              <a:t>磨難</a:t>
            </a:r>
            <a:r>
              <a:rPr lang="en-US" altLang="zh-TW" sz="4000" dirty="0">
                <a:solidFill>
                  <a:srgbClr val="00FF00"/>
                </a:solidFill>
                <a:ea typeface="華康儷中黑" panose="020B0509000000000000" pitchFamily="49" charset="-120"/>
                <a:cs typeface="華康中黑體" panose="020B0509000000000000" pitchFamily="49" charset="-120"/>
              </a:rPr>
              <a:t>,</a:t>
            </a:r>
            <a:r>
              <a:rPr lang="zh-TW" altLang="en-US" sz="4000" dirty="0">
                <a:solidFill>
                  <a:srgbClr val="00FF00"/>
                </a:solidFill>
                <a:ea typeface="華康儷中黑" panose="020B0509000000000000" pitchFamily="49" charset="-120"/>
                <a:cs typeface="華康中黑體" panose="020B0509000000000000" pitchFamily="49" charset="-120"/>
              </a:rPr>
              <a:t>試探</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天將降大任必先</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苦</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勞</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餓</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空乏</a:t>
            </a:r>
            <a:r>
              <a:rPr lang="en-US" altLang="zh-TW" dirty="0">
                <a:solidFill>
                  <a:schemeClr val="bg1"/>
                </a:solidFill>
                <a:ea typeface="華康儷中黑" panose="020B0509000000000000" pitchFamily="49" charset="-120"/>
                <a:cs typeface="華康中黑體" panose="020B0509000000000000" pitchFamily="49" charset="-120"/>
              </a:rPr>
              <a:t>(</a:t>
            </a:r>
            <a:r>
              <a:rPr lang="zh-TW" altLang="en-US" dirty="0">
                <a:solidFill>
                  <a:schemeClr val="bg1"/>
                </a:solidFill>
                <a:ea typeface="華康儷中黑" panose="020B0509000000000000" pitchFamily="49" charset="-120"/>
                <a:cs typeface="華康中黑體" panose="020B0509000000000000" pitchFamily="49" charset="-120"/>
              </a:rPr>
              <a:t>貧困</a:t>
            </a:r>
            <a:r>
              <a:rPr lang="en-US" altLang="zh-TW" dirty="0">
                <a:solidFill>
                  <a:schemeClr val="bg1"/>
                </a:solidFill>
                <a:ea typeface="華康儷中黑" panose="020B0509000000000000" pitchFamily="49" charset="-120"/>
                <a:cs typeface="華康中黑體" panose="020B0509000000000000" pitchFamily="49" charset="-120"/>
              </a:rPr>
              <a:t>)</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拂亂</a:t>
            </a:r>
            <a:r>
              <a:rPr lang="en-US" altLang="zh-TW" dirty="0">
                <a:solidFill>
                  <a:schemeClr val="bg1"/>
                </a:solidFill>
                <a:ea typeface="華康儷中黑" panose="020B0509000000000000" pitchFamily="49" charset="-120"/>
                <a:cs typeface="華康中黑體" panose="020B0509000000000000" pitchFamily="49" charset="-120"/>
              </a:rPr>
              <a:t>(</a:t>
            </a:r>
            <a:r>
              <a:rPr lang="zh-TW" altLang="en-US" dirty="0">
                <a:solidFill>
                  <a:schemeClr val="bg1"/>
                </a:solidFill>
                <a:ea typeface="華康儷中黑" panose="020B0509000000000000" pitchFamily="49" charset="-120"/>
                <a:cs typeface="華康中黑體" panose="020B0509000000000000" pitchFamily="49" charset="-120"/>
              </a:rPr>
              <a:t>事與願違</a:t>
            </a:r>
            <a:r>
              <a:rPr lang="en-US" altLang="zh-TW" dirty="0">
                <a:solidFill>
                  <a:schemeClr val="bg1"/>
                </a:solidFill>
                <a:ea typeface="華康儷中黑" panose="020B0509000000000000" pitchFamily="49" charset="-120"/>
                <a:cs typeface="華康中黑體" panose="020B0509000000000000" pitchFamily="49" charset="-120"/>
              </a:rPr>
              <a:t>)</a:t>
            </a:r>
            <a:r>
              <a:rPr lang="en-US" altLang="zh-TW" dirty="0">
                <a:solidFill>
                  <a:schemeClr val="bg1"/>
                </a:solidFill>
                <a:ea typeface="華康儷中黑" panose="020B0509000000000000" pitchFamily="49" charset="-120"/>
                <a:cs typeface="華康中黑體" panose="020B0509000000000000" pitchFamily="49" charset="-120"/>
                <a:sym typeface="Wingdings" panose="05000000000000000000" pitchFamily="2" charset="2"/>
              </a:rPr>
              <a:t></a:t>
            </a:r>
            <a:r>
              <a:rPr lang="zh-TW" altLang="en-US" sz="4000" dirty="0">
                <a:solidFill>
                  <a:srgbClr val="00FF00"/>
                </a:solidFill>
                <a:ea typeface="華康儷中黑" panose="020B0509000000000000" pitchFamily="49" charset="-120"/>
                <a:cs typeface="華康中黑體" panose="020B0509000000000000" pitchFamily="49" charset="-120"/>
                <a:sym typeface="Wingdings" panose="05000000000000000000" pitchFamily="2" charset="2"/>
              </a:rPr>
              <a:t>增益</a:t>
            </a:r>
            <a:r>
              <a:rPr lang="zh-TW" altLang="en-US" sz="2800" dirty="0">
                <a:solidFill>
                  <a:srgbClr val="00FF00"/>
                </a:solidFill>
                <a:ea typeface="華康儷中黑" panose="020B0509000000000000" pitchFamily="49" charset="-120"/>
                <a:cs typeface="華康中黑體" panose="020B0509000000000000" pitchFamily="49" charset="-120"/>
                <a:sym typeface="Wingdings" panose="05000000000000000000" pitchFamily="2" charset="2"/>
              </a:rPr>
              <a:t>其所不能</a:t>
            </a:r>
            <a:endParaRPr lang="en-US" altLang="zh-TW" sz="2800" dirty="0">
              <a:solidFill>
                <a:srgbClr val="00FF00"/>
              </a:solidFill>
              <a:ea typeface="華康儷中黑" panose="020B0509000000000000" pitchFamily="49" charset="-120"/>
              <a:cs typeface="華康中黑體" panose="020B0509000000000000" pitchFamily="49" charset="-120"/>
            </a:endParaRPr>
          </a:p>
          <a:p>
            <a:pPr eaLnBrk="1" hangingPunct="1">
              <a:spcBef>
                <a:spcPct val="0"/>
              </a:spcBef>
              <a:spcAft>
                <a:spcPts val="1800"/>
              </a:spcAft>
              <a:buNone/>
            </a:pPr>
            <a:r>
              <a:rPr lang="zh-TW" altLang="en-US" sz="4000" dirty="0">
                <a:solidFill>
                  <a:srgbClr val="00FF00"/>
                </a:solidFill>
                <a:ea typeface="華康儷中黑" panose="020B0509000000000000" pitchFamily="49" charset="-120"/>
                <a:cs typeface="華康中黑體" panose="020B0509000000000000" pitchFamily="49" charset="-120"/>
              </a:rPr>
              <a:t>天主的話</a:t>
            </a:r>
            <a:r>
              <a:rPr lang="en-US" altLang="zh-TW" dirty="0">
                <a:solidFill>
                  <a:schemeClr val="bg1"/>
                </a:solidFill>
                <a:ea typeface="華康儷中黑" panose="020B0509000000000000" pitchFamily="49" charset="-120"/>
                <a:cs typeface="華康中黑體" panose="020B0509000000000000" pitchFamily="49" charset="-120"/>
              </a:rPr>
              <a:t>——</a:t>
            </a:r>
            <a:r>
              <a:rPr lang="zh-TW" altLang="en-US" sz="4800" dirty="0">
                <a:solidFill>
                  <a:schemeClr val="bg1"/>
                </a:solidFill>
                <a:ea typeface="華康儷中黑" panose="020B0509000000000000" pitchFamily="49" charset="-120"/>
                <a:cs typeface="華康中黑體" panose="020B0509000000000000" pitchFamily="49" charset="-120"/>
              </a:rPr>
              <a:t>道</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聖言</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神律</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3600" dirty="0">
                <a:solidFill>
                  <a:schemeClr val="bg1"/>
                </a:solidFill>
                <a:ea typeface="華康儷中黑" panose="020B0509000000000000" pitchFamily="49" charset="-120"/>
                <a:cs typeface="華康中黑體" panose="020B0509000000000000" pitchFamily="49" charset="-120"/>
              </a:rPr>
              <a:t>自然律</a:t>
            </a:r>
            <a:r>
              <a:rPr lang="en-US" altLang="zh-TW" sz="3600" dirty="0">
                <a:solidFill>
                  <a:schemeClr val="bg1"/>
                </a:solidFill>
                <a:ea typeface="華康儷中黑" panose="020B0509000000000000" pitchFamily="49" charset="-120"/>
                <a:cs typeface="華康中黑體" panose="020B0509000000000000" pitchFamily="49" charset="-120"/>
              </a:rPr>
              <a:t>,</a:t>
            </a:r>
            <a:r>
              <a:rPr lang="zh-TW" altLang="en-US" sz="3600" dirty="0">
                <a:solidFill>
                  <a:schemeClr val="bg1"/>
                </a:solidFill>
                <a:ea typeface="華康儷中黑" panose="020B0509000000000000" pitchFamily="49" charset="-120"/>
                <a:cs typeface="華康中黑體" panose="020B0509000000000000" pitchFamily="49" charset="-120"/>
              </a:rPr>
              <a:t>生命律</a:t>
            </a:r>
            <a:br>
              <a:rPr lang="en-US" altLang="zh-TW" sz="4000" dirty="0">
                <a:solidFill>
                  <a:schemeClr val="bg1"/>
                </a:solidFill>
                <a:ea typeface="華康儷中黑" panose="020B0509000000000000" pitchFamily="49" charset="-120"/>
                <a:cs typeface="華康中黑體" panose="020B0509000000000000" pitchFamily="49" charset="-120"/>
              </a:rPr>
            </a:br>
            <a:r>
              <a:rPr lang="en-US" altLang="zh-TW" sz="4000" dirty="0">
                <a:solidFill>
                  <a:schemeClr val="bg1"/>
                </a:solidFill>
                <a:ea typeface="華康儷中黑" panose="020B0509000000000000" pitchFamily="49" charset="-120"/>
                <a:cs typeface="華康中黑體" panose="020B0509000000000000" pitchFamily="49" charset="-120"/>
                <a:sym typeface="Wingdings" panose="05000000000000000000" pitchFamily="2" charset="2"/>
              </a:rPr>
              <a:t></a:t>
            </a:r>
            <a:r>
              <a:rPr lang="zh-TW" altLang="en-US" sz="4000" dirty="0">
                <a:solidFill>
                  <a:srgbClr val="FFFF00"/>
                </a:solidFill>
                <a:ea typeface="華康儷中黑" panose="020B0509000000000000" pitchFamily="49" charset="-120"/>
                <a:cs typeface="華康中黑體" panose="020B0509000000000000" pitchFamily="49" charset="-120"/>
              </a:rPr>
              <a:t>對我們自己有益</a:t>
            </a:r>
            <a:r>
              <a:rPr lang="en-US" altLang="zh-TW" sz="4000" dirty="0">
                <a:solidFill>
                  <a:srgbClr val="FFFF00"/>
                </a:solidFill>
                <a:ea typeface="華康儷中黑" panose="020B0509000000000000" pitchFamily="49" charset="-120"/>
                <a:cs typeface="華康中黑體" panose="020B0509000000000000" pitchFamily="49" charset="-120"/>
              </a:rPr>
              <a:t>(</a:t>
            </a:r>
            <a:r>
              <a:rPr lang="zh-TW" altLang="en-US" sz="4000" dirty="0">
                <a:solidFill>
                  <a:srgbClr val="FFFF00"/>
                </a:solidFill>
                <a:ea typeface="華康儷中黑" panose="020B0509000000000000" pitchFamily="49" charset="-120"/>
                <a:cs typeface="華康中黑體" panose="020B0509000000000000" pitchFamily="49" charset="-120"/>
              </a:rPr>
              <a:t>培養精氣神</a:t>
            </a:r>
            <a:r>
              <a:rPr lang="en-US" altLang="zh-TW" sz="4000" dirty="0">
                <a:solidFill>
                  <a:srgbClr val="FFFF00"/>
                </a:solidFill>
                <a:ea typeface="華康儷中黑" panose="020B0509000000000000" pitchFamily="49" charset="-120"/>
                <a:cs typeface="華康中黑體" panose="020B0509000000000000" pitchFamily="49" charset="-120"/>
              </a:rPr>
              <a:t>,</a:t>
            </a:r>
            <a:r>
              <a:rPr lang="zh-TW" altLang="en-US" sz="4000" dirty="0">
                <a:solidFill>
                  <a:srgbClr val="FFFF00"/>
                </a:solidFill>
                <a:ea typeface="華康儷中黑" panose="020B0509000000000000" pitchFamily="49" charset="-120"/>
                <a:cs typeface="華康中黑體" panose="020B0509000000000000" pitchFamily="49" charset="-120"/>
              </a:rPr>
              <a:t>抗體</a:t>
            </a:r>
            <a:r>
              <a:rPr lang="en-US" altLang="zh-TW" sz="4000" dirty="0">
                <a:solidFill>
                  <a:srgbClr val="FFFF00"/>
                </a:solidFill>
                <a:ea typeface="華康儷中黑" panose="020B0509000000000000" pitchFamily="49" charset="-120"/>
                <a:cs typeface="華康中黑體" panose="020B0509000000000000" pitchFamily="49" charset="-120"/>
              </a:rPr>
              <a:t>)</a:t>
            </a:r>
            <a:r>
              <a:rPr lang="en-US" altLang="zh-TW" sz="4000" dirty="0">
                <a:solidFill>
                  <a:schemeClr val="bg1"/>
                </a:solidFill>
                <a:ea typeface="華康儷中黑" panose="020B0509000000000000" pitchFamily="49" charset="-120"/>
                <a:cs typeface="華康中黑體" panose="020B0509000000000000" pitchFamily="49" charset="-120"/>
              </a:rPr>
              <a:t>.</a:t>
            </a:r>
            <a:br>
              <a:rPr lang="en-US" altLang="zh-TW" sz="4000" dirty="0">
                <a:solidFill>
                  <a:schemeClr val="bg1"/>
                </a:solidFill>
                <a:ea typeface="華康儷中黑" panose="020B0509000000000000" pitchFamily="49" charset="-120"/>
                <a:cs typeface="華康中黑體" panose="020B0509000000000000" pitchFamily="49" charset="-120"/>
              </a:rPr>
            </a:br>
            <a:r>
              <a:rPr lang="zh-TW" altLang="en-US" sz="4000" dirty="0">
                <a:solidFill>
                  <a:schemeClr val="bg1"/>
                </a:solidFill>
                <a:ea typeface="華康儷中黑" panose="020B0509000000000000" pitchFamily="49" charset="-120"/>
                <a:cs typeface="華康中黑體" panose="020B0509000000000000" pitchFamily="49" charset="-120"/>
              </a:rPr>
              <a:t>天行有</a:t>
            </a:r>
            <a:r>
              <a:rPr lang="zh-TW" altLang="en-US" sz="4000" dirty="0">
                <a:solidFill>
                  <a:srgbClr val="00FF00"/>
                </a:solidFill>
                <a:ea typeface="華康儷中黑" panose="020B0509000000000000" pitchFamily="49" charset="-120"/>
                <a:cs typeface="華康中黑體" panose="020B0509000000000000" pitchFamily="49" charset="-120"/>
              </a:rPr>
              <a:t>常</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應之以</a:t>
            </a:r>
            <a:r>
              <a:rPr lang="zh-TW" altLang="en-US" sz="4000" dirty="0">
                <a:solidFill>
                  <a:srgbClr val="00FF00"/>
                </a:solidFill>
                <a:ea typeface="華康儷中黑" panose="020B0509000000000000" pitchFamily="49" charset="-120"/>
                <a:cs typeface="華康中黑體" panose="020B0509000000000000" pitchFamily="49" charset="-120"/>
              </a:rPr>
              <a:t>治則吉</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應之以</a:t>
            </a:r>
            <a:r>
              <a:rPr lang="zh-TW" altLang="en-US" sz="4000" dirty="0">
                <a:solidFill>
                  <a:srgbClr val="00FF00"/>
                </a:solidFill>
                <a:ea typeface="華康儷中黑" panose="020B0509000000000000" pitchFamily="49" charset="-120"/>
                <a:cs typeface="華康中黑體" panose="020B0509000000000000" pitchFamily="49" charset="-120"/>
              </a:rPr>
              <a:t>亂則凶</a:t>
            </a:r>
            <a:endParaRPr lang="en-US" altLang="zh-TW" sz="4000" dirty="0">
              <a:solidFill>
                <a:srgbClr val="00FF00"/>
              </a:solidFill>
              <a:ea typeface="華康儷中黑" panose="020B0509000000000000" pitchFamily="49" charset="-120"/>
              <a:cs typeface="華康中黑體" panose="020B0509000000000000" pitchFamily="49" charset="-120"/>
            </a:endParaRPr>
          </a:p>
        </p:txBody>
      </p:sp>
    </p:spTree>
    <p:extLst>
      <p:ext uri="{BB962C8B-B14F-4D97-AF65-F5344CB8AC3E}">
        <p14:creationId xmlns:p14="http://schemas.microsoft.com/office/powerpoint/2010/main" val="1047120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2770">
                                            <p:txEl>
                                              <p:pRg st="1" end="1"/>
                                            </p:txEl>
                                          </p:spTgt>
                                        </p:tgtEl>
                                        <p:attrNameLst>
                                          <p:attrName>style.visibility</p:attrName>
                                        </p:attrNameLst>
                                      </p:cBhvr>
                                      <p:to>
                                        <p:strVal val="visible"/>
                                      </p:to>
                                    </p:set>
                                    <p:animEffect transition="in" filter="fade">
                                      <p:cBhvr>
                                        <p:cTn id="7" dur="1000"/>
                                        <p:tgtEl>
                                          <p:spTgt spid="32770">
                                            <p:txEl>
                                              <p:pRg st="1" end="1"/>
                                            </p:txEl>
                                          </p:spTgt>
                                        </p:tgtEl>
                                      </p:cBhvr>
                                    </p:animEffect>
                                    <p:anim calcmode="lin" valueType="num">
                                      <p:cBhvr>
                                        <p:cTn id="8" dur="1000" fill="hold"/>
                                        <p:tgtEl>
                                          <p:spTgt spid="32770">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277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2770">
                                            <p:txEl>
                                              <p:pRg st="2" end="2"/>
                                            </p:txEl>
                                          </p:spTgt>
                                        </p:tgtEl>
                                        <p:attrNameLst>
                                          <p:attrName>style.visibility</p:attrName>
                                        </p:attrNameLst>
                                      </p:cBhvr>
                                      <p:to>
                                        <p:strVal val="visible"/>
                                      </p:to>
                                    </p:set>
                                    <p:animEffect transition="in" filter="fade">
                                      <p:cBhvr>
                                        <p:cTn id="14" dur="1000"/>
                                        <p:tgtEl>
                                          <p:spTgt spid="32770">
                                            <p:txEl>
                                              <p:pRg st="2" end="2"/>
                                            </p:txEl>
                                          </p:spTgt>
                                        </p:tgtEl>
                                      </p:cBhvr>
                                    </p:animEffect>
                                    <p:anim calcmode="lin" valueType="num">
                                      <p:cBhvr>
                                        <p:cTn id="15" dur="1000" fill="hold"/>
                                        <p:tgtEl>
                                          <p:spTgt spid="32770">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2770">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486A049-F482-4C82-A6EA-C4B1E1A45EEE}"/>
              </a:ext>
            </a:extLst>
          </p:cNvPr>
          <p:cNvSpPr>
            <a:spLocks noGrp="1" noChangeArrowheads="1"/>
          </p:cNvSpPr>
          <p:nvPr>
            <p:ph type="body" idx="1"/>
          </p:nvPr>
        </p:nvSpPr>
        <p:spPr>
          <a:xfrm>
            <a:off x="0" y="122063"/>
            <a:ext cx="9144000" cy="6691313"/>
          </a:xfrm>
        </p:spPr>
        <p:txBody>
          <a:bodyPr/>
          <a:lstStyle/>
          <a:p>
            <a:pPr eaLnBrk="1" hangingPunct="1">
              <a:spcBef>
                <a:spcPct val="0"/>
              </a:spcBef>
              <a:spcAft>
                <a:spcPts val="600"/>
              </a:spcAft>
              <a:buNone/>
            </a:pPr>
            <a:r>
              <a:rPr lang="zh-TW" altLang="en-US" sz="4000" dirty="0">
                <a:solidFill>
                  <a:schemeClr val="bg1"/>
                </a:solidFill>
                <a:ea typeface="華康正顏楷體W7(P)" panose="03000700000000000000" pitchFamily="66" charset="-120"/>
                <a:cs typeface="華康中黑體" panose="020B0509000000000000" pitchFamily="49" charset="-120"/>
              </a:rPr>
              <a:t>因為餅只是一個</a:t>
            </a:r>
            <a:r>
              <a:rPr lang="en-US" altLang="zh-TW" sz="4000" dirty="0">
                <a:solidFill>
                  <a:schemeClr val="bg1"/>
                </a:solidFill>
                <a:ea typeface="華康正顏楷體W7(P)" panose="03000700000000000000" pitchFamily="66" charset="-120"/>
                <a:cs typeface="華康中黑體" panose="020B0509000000000000" pitchFamily="49" charset="-120"/>
              </a:rPr>
              <a:t>,</a:t>
            </a:r>
            <a:r>
              <a:rPr lang="zh-TW" altLang="en-US" sz="4000" dirty="0">
                <a:solidFill>
                  <a:schemeClr val="bg1"/>
                </a:solidFill>
                <a:ea typeface="華康正顏楷體W7(P)" panose="03000700000000000000" pitchFamily="66" charset="-120"/>
                <a:cs typeface="華康中黑體" panose="020B0509000000000000" pitchFamily="49" charset="-120"/>
              </a:rPr>
              <a:t>我們雖多</a:t>
            </a:r>
            <a:r>
              <a:rPr lang="en-US" altLang="zh-TW" sz="4000" dirty="0">
                <a:solidFill>
                  <a:schemeClr val="bg1"/>
                </a:solidFill>
                <a:ea typeface="華康正顏楷體W7(P)" panose="03000700000000000000" pitchFamily="66" charset="-120"/>
                <a:cs typeface="華康中黑體" panose="020B0509000000000000" pitchFamily="49" charset="-120"/>
              </a:rPr>
              <a:t>,</a:t>
            </a:r>
            <a:r>
              <a:rPr lang="zh-TW" altLang="en-US" sz="4000" dirty="0">
                <a:solidFill>
                  <a:schemeClr val="bg1"/>
                </a:solidFill>
                <a:ea typeface="華康正顏楷體W7(P)" panose="03000700000000000000" pitchFamily="66" charset="-120"/>
                <a:cs typeface="華康中黑體" panose="020B0509000000000000" pitchFamily="49" charset="-120"/>
              </a:rPr>
              <a:t>只是</a:t>
            </a:r>
            <a:r>
              <a:rPr lang="zh-TW" altLang="en-US" sz="4000" dirty="0">
                <a:solidFill>
                  <a:srgbClr val="FFFF00"/>
                </a:solidFill>
                <a:ea typeface="華康正顏楷體W7(P)" panose="03000700000000000000" pitchFamily="66" charset="-120"/>
                <a:cs typeface="華康中黑體" panose="020B0509000000000000" pitchFamily="49" charset="-120"/>
              </a:rPr>
              <a:t>一個身體</a:t>
            </a:r>
            <a:r>
              <a:rPr lang="en-US" altLang="zh-TW" sz="4000" dirty="0">
                <a:solidFill>
                  <a:schemeClr val="bg1"/>
                </a:solidFill>
                <a:ea typeface="華康正顏楷體W7(P)" panose="03000700000000000000" pitchFamily="66" charset="-120"/>
                <a:cs typeface="華康中黑體" panose="020B0509000000000000" pitchFamily="49" charset="-120"/>
              </a:rPr>
              <a:t>,</a:t>
            </a:r>
            <a:r>
              <a:rPr lang="zh-TW" altLang="en-US" sz="4000" dirty="0">
                <a:solidFill>
                  <a:schemeClr val="bg1"/>
                </a:solidFill>
                <a:ea typeface="華康正顏楷體W7(P)" panose="03000700000000000000" pitchFamily="66" charset="-120"/>
                <a:cs typeface="華康中黑體" panose="020B0509000000000000" pitchFamily="49" charset="-120"/>
              </a:rPr>
              <a:t>因為我們眾人</a:t>
            </a:r>
            <a:r>
              <a:rPr lang="en-US" altLang="zh-TW" sz="4000" dirty="0">
                <a:solidFill>
                  <a:schemeClr val="bg1"/>
                </a:solidFill>
                <a:ea typeface="華康正顏楷體W7(P)" panose="03000700000000000000" pitchFamily="66" charset="-120"/>
                <a:cs typeface="華康中黑體" panose="020B0509000000000000" pitchFamily="49" charset="-120"/>
              </a:rPr>
              <a:t>,</a:t>
            </a:r>
            <a:r>
              <a:rPr lang="zh-TW" altLang="en-US" sz="4000" dirty="0">
                <a:solidFill>
                  <a:schemeClr val="bg1"/>
                </a:solidFill>
                <a:ea typeface="華康正顏楷體W7(P)" panose="03000700000000000000" pitchFamily="66" charset="-120"/>
                <a:cs typeface="華康中黑體" panose="020B0509000000000000" pitchFamily="49" charset="-120"/>
              </a:rPr>
              <a:t>都共享這</a:t>
            </a:r>
            <a:r>
              <a:rPr lang="zh-TW" altLang="en-US" sz="4000" dirty="0">
                <a:solidFill>
                  <a:srgbClr val="FFFF00"/>
                </a:solidFill>
                <a:ea typeface="華康正顏楷體W7(P)" panose="03000700000000000000" pitchFamily="66" charset="-120"/>
                <a:cs typeface="華康中黑體" panose="020B0509000000000000" pitchFamily="49" charset="-120"/>
              </a:rPr>
              <a:t>一個餅</a:t>
            </a:r>
            <a:r>
              <a:rPr lang="en-US" altLang="zh-TW" sz="4000" dirty="0">
                <a:solidFill>
                  <a:schemeClr val="bg1"/>
                </a:solidFill>
                <a:ea typeface="華康正顏楷體W7(P)" panose="03000700000000000000" pitchFamily="66" charset="-120"/>
                <a:cs typeface="華康中黑體" panose="020B0509000000000000" pitchFamily="49" charset="-120"/>
              </a:rPr>
              <a:t>.</a:t>
            </a:r>
          </a:p>
          <a:p>
            <a:pPr eaLnBrk="1" hangingPunct="1">
              <a:spcBef>
                <a:spcPct val="0"/>
              </a:spcBef>
              <a:spcAft>
                <a:spcPts val="1200"/>
              </a:spcAft>
              <a:buNone/>
            </a:pPr>
            <a:r>
              <a:rPr lang="zh-TW" altLang="en-US" sz="4400" dirty="0">
                <a:solidFill>
                  <a:srgbClr val="FFFF00"/>
                </a:solidFill>
                <a:highlight>
                  <a:srgbClr val="FF0000"/>
                </a:highlight>
                <a:ea typeface="華康儷中黑" panose="020B0509000000000000" pitchFamily="49" charset="-120"/>
                <a:cs typeface="華康中黑體" panose="020B0509000000000000" pitchFamily="49" charset="-120"/>
              </a:rPr>
              <a:t>一</a:t>
            </a:r>
            <a:r>
              <a:rPr lang="zh-TW" altLang="en-US" sz="4000" dirty="0">
                <a:solidFill>
                  <a:schemeClr val="bg1"/>
                </a:solidFill>
                <a:ea typeface="華康儷中黑" panose="020B0509000000000000" pitchFamily="49" charset="-120"/>
                <a:cs typeface="華康中黑體" panose="020B0509000000000000" pitchFamily="49" charset="-120"/>
              </a:rPr>
              <a:t>：一個地球</a:t>
            </a:r>
            <a:r>
              <a:rPr lang="en-US" altLang="zh-TW" sz="4000" dirty="0">
                <a:solidFill>
                  <a:schemeClr val="bg1"/>
                </a:solidFill>
                <a:ea typeface="華康儷中黑" panose="020B0509000000000000" pitchFamily="49" charset="-120"/>
                <a:cs typeface="華康中黑體" panose="020B0509000000000000" pitchFamily="49" charset="-120"/>
              </a:rPr>
              <a:t>; </a:t>
            </a:r>
            <a:r>
              <a:rPr lang="zh-TW" altLang="en-US" sz="4000" dirty="0">
                <a:solidFill>
                  <a:schemeClr val="bg1"/>
                </a:solidFill>
                <a:ea typeface="華康儷中黑" panose="020B0509000000000000" pitchFamily="49" charset="-120"/>
                <a:cs typeface="華康中黑體" panose="020B0509000000000000" pitchFamily="49" charset="-120"/>
              </a:rPr>
              <a:t>一個餅</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一個身體</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一主一信一洗</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一個未來</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一個命運共同體</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一榮俱榮一損俱損</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一本聖經</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一個天主</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 一個大家庭</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 一個天堂</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一個天家</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一個永恆的生命</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一個永遠的歸宿</a:t>
            </a:r>
            <a:endParaRPr lang="en-US" altLang="zh-TW" sz="4000" dirty="0">
              <a:solidFill>
                <a:schemeClr val="bg1"/>
              </a:solidFill>
              <a:ea typeface="華康儷中黑" panose="020B0509000000000000" pitchFamily="49" charset="-120"/>
              <a:cs typeface="華康中黑體" panose="020B0509000000000000" pitchFamily="49" charset="-120"/>
            </a:endParaRPr>
          </a:p>
          <a:p>
            <a:pPr eaLnBrk="1" hangingPunct="1">
              <a:spcBef>
                <a:spcPct val="0"/>
              </a:spcBef>
              <a:spcAft>
                <a:spcPts val="2400"/>
              </a:spcAft>
              <a:buNone/>
            </a:pPr>
            <a:r>
              <a:rPr lang="zh-TW" altLang="en-US" sz="4000" dirty="0">
                <a:solidFill>
                  <a:srgbClr val="FFFF00"/>
                </a:solidFill>
                <a:ea typeface="華康儷中黑" panose="020B0509000000000000" pitchFamily="49" charset="-120"/>
                <a:cs typeface="華康中黑體" panose="020B0509000000000000" pitchFamily="49" charset="-120"/>
              </a:rPr>
              <a:t>這個一</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rgbClr val="00FF00"/>
                </a:solidFill>
                <a:ea typeface="華康儷中黑" panose="020B0509000000000000" pitchFamily="49" charset="-120"/>
                <a:cs typeface="華康中黑體" panose="020B0509000000000000" pitchFamily="49" charset="-120"/>
              </a:rPr>
              <a:t> 大過所有個體的總和</a:t>
            </a:r>
            <a:r>
              <a:rPr lang="en-US" altLang="zh-TW" sz="4000" dirty="0">
                <a:solidFill>
                  <a:srgbClr val="00FF00"/>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還具有永恆的因素</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因為是在永恆的基督內</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成為基督的奧體</a:t>
            </a:r>
            <a:r>
              <a:rPr lang="en-US" altLang="zh-TW" sz="4000" dirty="0">
                <a:solidFill>
                  <a:schemeClr val="bg1"/>
                </a:solidFill>
                <a:ea typeface="華康儷中黑" panose="020B0509000000000000" pitchFamily="49" charset="-120"/>
                <a:cs typeface="華康中黑體" panose="020B0509000000000000" pitchFamily="49" charset="-120"/>
              </a:rPr>
              <a:t>.</a:t>
            </a:r>
          </a:p>
        </p:txBody>
      </p:sp>
    </p:spTree>
    <p:extLst>
      <p:ext uri="{BB962C8B-B14F-4D97-AF65-F5344CB8AC3E}">
        <p14:creationId xmlns:p14="http://schemas.microsoft.com/office/powerpoint/2010/main" val="1444373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2770">
                                            <p:txEl>
                                              <p:pRg st="1" end="1"/>
                                            </p:txEl>
                                          </p:spTgt>
                                        </p:tgtEl>
                                        <p:attrNameLst>
                                          <p:attrName>style.visibility</p:attrName>
                                        </p:attrNameLst>
                                      </p:cBhvr>
                                      <p:to>
                                        <p:strVal val="visible"/>
                                      </p:to>
                                    </p:set>
                                    <p:animEffect transition="in" filter="fade">
                                      <p:cBhvr>
                                        <p:cTn id="7" dur="1000"/>
                                        <p:tgtEl>
                                          <p:spTgt spid="32770">
                                            <p:txEl>
                                              <p:pRg st="1" end="1"/>
                                            </p:txEl>
                                          </p:spTgt>
                                        </p:tgtEl>
                                      </p:cBhvr>
                                    </p:animEffect>
                                    <p:anim calcmode="lin" valueType="num">
                                      <p:cBhvr>
                                        <p:cTn id="8" dur="1000" fill="hold"/>
                                        <p:tgtEl>
                                          <p:spTgt spid="32770">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277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2770">
                                            <p:txEl>
                                              <p:pRg st="2" end="2"/>
                                            </p:txEl>
                                          </p:spTgt>
                                        </p:tgtEl>
                                        <p:attrNameLst>
                                          <p:attrName>style.visibility</p:attrName>
                                        </p:attrNameLst>
                                      </p:cBhvr>
                                      <p:to>
                                        <p:strVal val="visible"/>
                                      </p:to>
                                    </p:set>
                                    <p:animEffect transition="in" filter="fade">
                                      <p:cBhvr>
                                        <p:cTn id="14" dur="1000"/>
                                        <p:tgtEl>
                                          <p:spTgt spid="32770">
                                            <p:txEl>
                                              <p:pRg st="2" end="2"/>
                                            </p:txEl>
                                          </p:spTgt>
                                        </p:tgtEl>
                                      </p:cBhvr>
                                    </p:animEffect>
                                    <p:anim calcmode="lin" valueType="num">
                                      <p:cBhvr>
                                        <p:cTn id="15" dur="1000" fill="hold"/>
                                        <p:tgtEl>
                                          <p:spTgt spid="32770">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2770">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486A049-F482-4C82-A6EA-C4B1E1A45EEE}"/>
              </a:ext>
            </a:extLst>
          </p:cNvPr>
          <p:cNvSpPr>
            <a:spLocks noGrp="1" noChangeArrowheads="1"/>
          </p:cNvSpPr>
          <p:nvPr>
            <p:ph type="body" idx="1"/>
          </p:nvPr>
        </p:nvSpPr>
        <p:spPr>
          <a:xfrm>
            <a:off x="0" y="122063"/>
            <a:ext cx="9144000" cy="6691313"/>
          </a:xfrm>
        </p:spPr>
        <p:txBody>
          <a:bodyPr/>
          <a:lstStyle/>
          <a:p>
            <a:pPr eaLnBrk="1" hangingPunct="1">
              <a:spcBef>
                <a:spcPct val="0"/>
              </a:spcBef>
              <a:spcAft>
                <a:spcPts val="0"/>
              </a:spcAft>
              <a:buNone/>
            </a:pPr>
            <a:r>
              <a:rPr lang="zh-TW" altLang="en-US" sz="3600" spc="-15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我是生活的食糧</a:t>
            </a:r>
            <a:r>
              <a:rPr lang="en-US" altLang="zh-TW" sz="3600" spc="-15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spc="-15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誰若吃了這食糧</a:t>
            </a:r>
            <a:r>
              <a:rPr lang="en-US" altLang="zh-TW" sz="3600" spc="-15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spc="-15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必要</a:t>
            </a:r>
            <a:r>
              <a:rPr lang="zh-TW" altLang="en-US" sz="3600" spc="-150" dirty="0">
                <a:solidFill>
                  <a:srgbClr val="FFFF00"/>
                </a:solidFill>
                <a:latin typeface="Calibri" panose="020F0502020204030204" pitchFamily="34" charset="0"/>
                <a:ea typeface="華康正顏楷體W7(P)" panose="03000700000000000000" pitchFamily="66" charset="-120"/>
                <a:cs typeface="Calibri" panose="020F0502020204030204" pitchFamily="34" charset="0"/>
              </a:rPr>
              <a:t>生活</a:t>
            </a:r>
            <a:r>
              <a:rPr lang="en-US" altLang="zh-TW" sz="3600" spc="-150" dirty="0">
                <a:solidFill>
                  <a:srgbClr val="FFFF00"/>
                </a:solidFill>
                <a:latin typeface="Calibri" panose="020F0502020204030204" pitchFamily="34" charset="0"/>
                <a:ea typeface="Calibri" panose="020F0502020204030204" pitchFamily="34" charset="0"/>
                <a:cs typeface="Calibri" panose="020F0502020204030204" pitchFamily="34" charset="0"/>
              </a:rPr>
              <a:t>,</a:t>
            </a:r>
            <a:r>
              <a:rPr lang="zh-TW" altLang="en-US" sz="3600" spc="-150" dirty="0">
                <a:solidFill>
                  <a:srgbClr val="FFFF00"/>
                </a:solidFill>
                <a:latin typeface="Calibri" panose="020F0502020204030204" pitchFamily="34" charset="0"/>
                <a:ea typeface="華康正顏楷體W7(P)" panose="03000700000000000000" pitchFamily="66" charset="-120"/>
                <a:cs typeface="Calibri" panose="020F0502020204030204" pitchFamily="34" charset="0"/>
              </a:rPr>
              <a:t>直到永遠</a:t>
            </a:r>
            <a:r>
              <a:rPr lang="en-US" altLang="zh-TW" sz="3600" spc="-15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spc="-15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誰</a:t>
            </a:r>
            <a:r>
              <a:rPr lang="zh-TW" altLang="en-US" sz="3600" spc="-150" dirty="0">
                <a:solidFill>
                  <a:srgbClr val="FFFF00"/>
                </a:solidFill>
                <a:latin typeface="Calibri" panose="020F0502020204030204" pitchFamily="34" charset="0"/>
                <a:ea typeface="華康正顏楷體W7(P)" panose="03000700000000000000" pitchFamily="66" charset="-120"/>
                <a:cs typeface="Calibri" panose="020F0502020204030204" pitchFamily="34" charset="0"/>
              </a:rPr>
              <a:t>吃</a:t>
            </a:r>
            <a:r>
              <a:rPr lang="zh-TW" altLang="en-US" sz="3600" spc="-15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我的肉</a:t>
            </a:r>
            <a:r>
              <a:rPr lang="en-US" altLang="zh-TW" sz="3600" spc="-15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spc="-15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並</a:t>
            </a:r>
            <a:r>
              <a:rPr lang="zh-TW" altLang="en-US" sz="3600" spc="-150" dirty="0">
                <a:solidFill>
                  <a:srgbClr val="FFFF00"/>
                </a:solidFill>
                <a:latin typeface="Calibri" panose="020F0502020204030204" pitchFamily="34" charset="0"/>
                <a:ea typeface="華康正顏楷體W7(P)" panose="03000700000000000000" pitchFamily="66" charset="-120"/>
                <a:cs typeface="Calibri" panose="020F0502020204030204" pitchFamily="34" charset="0"/>
              </a:rPr>
              <a:t>喝</a:t>
            </a:r>
            <a:r>
              <a:rPr lang="zh-TW" altLang="en-US" sz="3600" spc="-15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我的血</a:t>
            </a:r>
            <a:r>
              <a:rPr lang="en-US" altLang="zh-TW" sz="3600" spc="-15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spc="-15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便</a:t>
            </a:r>
            <a:r>
              <a:rPr lang="zh-TW" altLang="en-US" sz="3600" spc="-150" dirty="0">
                <a:solidFill>
                  <a:srgbClr val="FFFF00"/>
                </a:solidFill>
                <a:latin typeface="Calibri" panose="020F0502020204030204" pitchFamily="34" charset="0"/>
                <a:ea typeface="華康正顏楷體W7(P)" panose="03000700000000000000" pitchFamily="66" charset="-120"/>
                <a:cs typeface="Calibri" panose="020F0502020204030204" pitchFamily="34" charset="0"/>
              </a:rPr>
              <a:t>住在我內</a:t>
            </a:r>
            <a:r>
              <a:rPr lang="en-US" altLang="zh-TW" sz="3600" spc="-150" dirty="0">
                <a:solidFill>
                  <a:srgbClr val="FFFF00"/>
                </a:solidFill>
                <a:latin typeface="Calibri" panose="020F0502020204030204" pitchFamily="34" charset="0"/>
                <a:ea typeface="Calibri" panose="020F0502020204030204" pitchFamily="34" charset="0"/>
                <a:cs typeface="Calibri" panose="020F0502020204030204" pitchFamily="34" charset="0"/>
              </a:rPr>
              <a:t>,</a:t>
            </a:r>
            <a:r>
              <a:rPr lang="zh-TW" altLang="en-US" sz="3600" spc="-15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我也住在他內</a:t>
            </a:r>
            <a:r>
              <a:rPr lang="en-US" altLang="zh-TW" sz="3600" spc="-15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eaLnBrk="1" hangingPunct="1">
              <a:lnSpc>
                <a:spcPts val="5300"/>
              </a:lnSpc>
              <a:spcBef>
                <a:spcPct val="0"/>
              </a:spcBef>
              <a:spcAft>
                <a:spcPts val="600"/>
              </a:spcAft>
              <a:buNone/>
            </a:pPr>
            <a:r>
              <a:rPr lang="en-US" altLang="zh-TW" sz="3600" b="1" spc="-150" dirty="0">
                <a:solidFill>
                  <a:srgbClr val="FFFF00"/>
                </a:solidFill>
                <a:latin typeface="Calibri" panose="020F0502020204030204" pitchFamily="34" charset="0"/>
                <a:ea typeface="Calibri" panose="020F0502020204030204" pitchFamily="34" charset="0"/>
                <a:cs typeface="Calibri" panose="020F0502020204030204" pitchFamily="34" charset="0"/>
              </a:rPr>
              <a:t>We are what we eat</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我們吃了基督</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 基督在我們內</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我們在他內</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他在父內</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我們活在一大生命中 </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像</a:t>
            </a:r>
            <a:r>
              <a:rPr lang="zh-TW" altLang="en-US" sz="3600" dirty="0">
                <a:solidFill>
                  <a:srgbClr val="00FF00"/>
                </a:solidFill>
                <a:latin typeface="Calibri" panose="020F0502020204030204" pitchFamily="34" charset="0"/>
                <a:ea typeface="華康儷中黑(P)" panose="020B0500000000000000" pitchFamily="34" charset="-120"/>
                <a:cs typeface="Calibri" panose="020F0502020204030204" pitchFamily="34" charset="0"/>
              </a:rPr>
              <a:t>一滴水</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在</a:t>
            </a:r>
            <a:r>
              <a:rPr lang="zh-TW" altLang="en-US" sz="3600" dirty="0">
                <a:solidFill>
                  <a:srgbClr val="00FF00"/>
                </a:solidFill>
                <a:latin typeface="Calibri" panose="020F0502020204030204" pitchFamily="34" charset="0"/>
                <a:ea typeface="華康儷中黑(P)" panose="020B0500000000000000" pitchFamily="34" charset="-120"/>
                <a:cs typeface="Calibri" panose="020F0502020204030204" pitchFamily="34" charset="0"/>
              </a:rPr>
              <a:t>大海</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中</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永遠不乾</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 </a:t>
            </a:r>
          </a:p>
          <a:p>
            <a:pPr eaLnBrk="1" hangingPunct="1">
              <a:lnSpc>
                <a:spcPts val="5300"/>
              </a:lnSpc>
              <a:spcBef>
                <a:spcPct val="0"/>
              </a:spcBef>
              <a:spcAft>
                <a:spcPts val="2400"/>
              </a:spcAft>
              <a:buNone/>
            </a:pPr>
            <a:r>
              <a:rPr lang="zh-TW" altLang="en-US" sz="3600" dirty="0">
                <a:solidFill>
                  <a:srgbClr val="FFFF00"/>
                </a:solidFill>
                <a:latin typeface="Calibri" panose="020F0502020204030204" pitchFamily="34" charset="0"/>
                <a:ea typeface="華康儷中黑(P)" panose="020B0500000000000000" pitchFamily="34" charset="-120"/>
                <a:cs typeface="Calibri" panose="020F0502020204030204" pitchFamily="34" charset="0"/>
              </a:rPr>
              <a:t>有主萬事足</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找到安身立命的立足點</a:t>
            </a:r>
            <a:r>
              <a:rPr lang="en-US" altLang="zh-TW"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知止而後有定</a:t>
            </a:r>
            <a:r>
              <a:rPr lang="en-US" altLang="zh-TW"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靜</a:t>
            </a:r>
            <a:r>
              <a:rPr lang="en-US" altLang="zh-TW"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安</a:t>
            </a:r>
            <a:r>
              <a:rPr lang="en-US" altLang="zh-TW"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慮</a:t>
            </a:r>
            <a:r>
              <a:rPr lang="en-US" altLang="zh-TW"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得</a:t>
            </a:r>
            <a:r>
              <a:rPr lang="en-US" altLang="zh-TW"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有明確的生活方向</a:t>
            </a:r>
            <a:r>
              <a:rPr lang="en-US" altLang="zh-TW"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天國</a:t>
            </a:r>
            <a:r>
              <a:rPr lang="en-US" altLang="zh-TW"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大同</a:t>
            </a:r>
            <a:r>
              <a:rPr lang="en-US" altLang="zh-TW"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有完整的內外兼修的路徑和方法</a:t>
            </a:r>
            <a:r>
              <a:rPr lang="en-US" altLang="zh-TW"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a:t>
            </a:r>
            <a:endPar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72872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2770">
                                            <p:txEl>
                                              <p:pRg st="1" end="1"/>
                                            </p:txEl>
                                          </p:spTgt>
                                        </p:tgtEl>
                                        <p:attrNameLst>
                                          <p:attrName>style.visibility</p:attrName>
                                        </p:attrNameLst>
                                      </p:cBhvr>
                                      <p:to>
                                        <p:strVal val="visible"/>
                                      </p:to>
                                    </p:set>
                                    <p:animEffect transition="in" filter="fade">
                                      <p:cBhvr>
                                        <p:cTn id="7" dur="1000"/>
                                        <p:tgtEl>
                                          <p:spTgt spid="32770">
                                            <p:txEl>
                                              <p:pRg st="1" end="1"/>
                                            </p:txEl>
                                          </p:spTgt>
                                        </p:tgtEl>
                                      </p:cBhvr>
                                    </p:animEffect>
                                    <p:anim calcmode="lin" valueType="num">
                                      <p:cBhvr>
                                        <p:cTn id="8" dur="1000" fill="hold"/>
                                        <p:tgtEl>
                                          <p:spTgt spid="32770">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277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2770">
                                            <p:txEl>
                                              <p:pRg st="2" end="2"/>
                                            </p:txEl>
                                          </p:spTgt>
                                        </p:tgtEl>
                                        <p:attrNameLst>
                                          <p:attrName>style.visibility</p:attrName>
                                        </p:attrNameLst>
                                      </p:cBhvr>
                                      <p:to>
                                        <p:strVal val="visible"/>
                                      </p:to>
                                    </p:set>
                                    <p:animEffect transition="in" filter="fade">
                                      <p:cBhvr>
                                        <p:cTn id="14" dur="1000"/>
                                        <p:tgtEl>
                                          <p:spTgt spid="32770">
                                            <p:txEl>
                                              <p:pRg st="2" end="2"/>
                                            </p:txEl>
                                          </p:spTgt>
                                        </p:tgtEl>
                                      </p:cBhvr>
                                    </p:animEffect>
                                    <p:anim calcmode="lin" valueType="num">
                                      <p:cBhvr>
                                        <p:cTn id="15" dur="1000" fill="hold"/>
                                        <p:tgtEl>
                                          <p:spTgt spid="32770">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2770">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4579114" y="3470547"/>
            <a:ext cx="4564885" cy="400110"/>
          </a:xfrm>
          <a:prstGeom prst="rect">
            <a:avLst/>
          </a:prstGeom>
          <a:solidFill>
            <a:srgbClr val="FFFF00"/>
          </a:solidFill>
          <a:ln w="19050">
            <a:solidFill>
              <a:srgbClr val="FF000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000" b="0"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rPr>
              <a:t>梵二精神</a:t>
            </a:r>
            <a:r>
              <a:rPr kumimoji="0" lang="en-US" altLang="zh-TW" sz="20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rPr>
              <a:t>=</a:t>
            </a:r>
            <a:r>
              <a:rPr kumimoji="0" lang="zh-TW" altLang="en-US" sz="2000" b="0"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rPr>
              <a:t>聖經</a:t>
            </a:r>
            <a:r>
              <a:rPr kumimoji="0" lang="en-US" altLang="zh-TW" sz="2000" b="1"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rPr>
              <a:t>+</a:t>
            </a:r>
            <a:r>
              <a:rPr kumimoji="0" lang="zh-TW" altLang="en-US" sz="2000" b="1"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rPr>
              <a:t>梵二</a:t>
            </a:r>
            <a:r>
              <a:rPr kumimoji="0" lang="en-US" altLang="zh-TW" sz="2000" b="1"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rPr>
              <a:t>+</a:t>
            </a:r>
            <a:r>
              <a:rPr kumimoji="0" lang="zh-TW" altLang="en-US" sz="2000" b="0"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rPr>
              <a:t>中華文化</a:t>
            </a:r>
            <a:r>
              <a:rPr kumimoji="0" lang="en-US" altLang="zh-TW" sz="2000" b="1"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rPr>
              <a:t>+</a:t>
            </a:r>
            <a:r>
              <a:rPr kumimoji="0" lang="zh-TW" altLang="en-US" sz="2000" b="0"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rPr>
              <a:t>生活</a:t>
            </a:r>
            <a:endParaRPr kumimoji="0" lang="zh-HK" altLang="en-US" sz="2000" b="0"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endParaRPr>
          </a:p>
        </p:txBody>
      </p:sp>
      <p:sp>
        <p:nvSpPr>
          <p:cNvPr id="5" name="文字方塊 4"/>
          <p:cNvSpPr txBox="1"/>
          <p:nvPr/>
        </p:nvSpPr>
        <p:spPr>
          <a:xfrm>
            <a:off x="4579114" y="3950917"/>
            <a:ext cx="4564886" cy="861774"/>
          </a:xfrm>
          <a:prstGeom prst="rect">
            <a:avLst/>
          </a:prstGeom>
          <a:noFill/>
          <a:ln w="19050">
            <a:solidFill>
              <a:srgbClr val="0000FF"/>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1600" b="0"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rPr>
              <a:t> </a:t>
            </a:r>
            <a:r>
              <a:rPr kumimoji="0" lang="zh-TW" altLang="en-US" sz="1800" b="0"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rPr>
              <a:t> </a:t>
            </a:r>
            <a:r>
              <a:rPr kumimoji="0" lang="zh-TW" altLang="en-US" sz="1600" b="0" i="0" u="none" strike="noStrike" kern="1200" cap="none" spc="0" normalizeH="0" baseline="0" noProof="0" dirty="0">
                <a:ln>
                  <a:noFill/>
                </a:ln>
                <a:solidFill>
                  <a:srgbClr val="FF0000"/>
                </a:solidFill>
                <a:effectLst/>
                <a:highlight>
                  <a:srgbClr val="FFFF00"/>
                </a:highlight>
                <a:uLnTx/>
                <a:uFillTx/>
                <a:latin typeface="Calibri"/>
                <a:ea typeface="華康儷中黑(P)" panose="020B0500000000000000" pitchFamily="34" charset="-120"/>
                <a:cs typeface="華康黑體-GB5" panose="020B0509000000000000" pitchFamily="49" charset="-120"/>
              </a:rPr>
              <a:t>信仰</a:t>
            </a:r>
            <a:r>
              <a:rPr kumimoji="0" lang="zh-TW" altLang="en-US" sz="1600" b="0" i="0" u="none" strike="noStrike" kern="1200" cap="none" spc="0" normalizeH="0" baseline="0" noProof="0" dirty="0">
                <a:ln>
                  <a:noFill/>
                </a:ln>
                <a:solidFill>
                  <a:prstClr val="black"/>
                </a:solidFill>
                <a:effectLst/>
                <a:highlight>
                  <a:srgbClr val="FFFF00"/>
                </a:highlight>
                <a:uLnTx/>
                <a:uFillTx/>
                <a:latin typeface="Calibri"/>
                <a:ea typeface="華康儷中黑(P)" panose="020B0500000000000000" pitchFamily="34" charset="-120"/>
                <a:cs typeface="華康黑體-GB5" panose="020B0509000000000000" pitchFamily="49" charset="-120"/>
              </a:rPr>
              <a:t>與</a:t>
            </a:r>
            <a:r>
              <a:rPr kumimoji="0" lang="zh-TW" altLang="en-US" sz="1600" b="0" i="0" u="none" strike="noStrike" kern="1200" cap="none" spc="0" normalizeH="0" baseline="0" noProof="0" dirty="0">
                <a:ln>
                  <a:noFill/>
                </a:ln>
                <a:solidFill>
                  <a:srgbClr val="FF0000"/>
                </a:solidFill>
                <a:effectLst/>
                <a:highlight>
                  <a:srgbClr val="FFFF00"/>
                </a:highlight>
                <a:uLnTx/>
                <a:uFillTx/>
                <a:latin typeface="Calibri"/>
                <a:ea typeface="華康儷中黑(P)" panose="020B0500000000000000" pitchFamily="34" charset="-120"/>
                <a:cs typeface="華康黑體-GB5" panose="020B0509000000000000" pitchFamily="49" charset="-120"/>
              </a:rPr>
              <a:t>生活</a:t>
            </a:r>
            <a:r>
              <a:rPr kumimoji="0" lang="zh-TW" altLang="en-US" sz="16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rPr>
              <a:t>結合</a:t>
            </a:r>
            <a:r>
              <a:rPr kumimoji="0" lang="en-US" altLang="zh-TW" sz="16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a:t>
            </a:r>
            <a:r>
              <a:rPr kumimoji="0" lang="zh-TW" altLang="en-US" sz="1600" b="0" i="0" u="none" strike="noStrike" kern="1200" cap="none" spc="0" normalizeH="0" baseline="0" noProof="0" dirty="0">
                <a:ln>
                  <a:noFill/>
                </a:ln>
                <a:solidFill>
                  <a:srgbClr val="0000FF"/>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積極</a:t>
            </a:r>
            <a:r>
              <a:rPr kumimoji="0" lang="zh-TW" altLang="en-US" sz="1600" b="0" i="0" u="none" strike="noStrike" kern="1200" cap="none" spc="0" normalizeH="0" baseline="0" noProof="0" dirty="0">
                <a:ln>
                  <a:noFill/>
                </a:ln>
                <a:solidFill>
                  <a:srgbClr val="C00000"/>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快樂</a:t>
            </a:r>
            <a:r>
              <a:rPr kumimoji="0" lang="zh-TW" altLang="en-US" sz="1600" b="0" i="0" u="none" strike="noStrike" kern="1200" cap="none" spc="0" normalizeH="0" baseline="0" noProof="0" dirty="0">
                <a:ln>
                  <a:noFill/>
                </a:ln>
                <a:solidFill>
                  <a:srgbClr val="0000FF"/>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有用</a:t>
            </a:r>
            <a:r>
              <a:rPr kumimoji="0" lang="en-US" altLang="zh-TW" sz="16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a:t>
            </a:r>
            <a:r>
              <a:rPr kumimoji="0" lang="zh-TW" altLang="en-US" sz="1600" b="0" i="0" u="none" strike="noStrike" kern="1200" cap="none" spc="0" normalizeH="0" baseline="0" noProof="0" dirty="0">
                <a:ln>
                  <a:noFill/>
                </a:ln>
                <a:solidFill>
                  <a:srgbClr val="0000FF"/>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更豐盛</a:t>
            </a:r>
            <a:r>
              <a:rPr kumimoji="0" lang="zh-TW" altLang="en-US" sz="16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的生命</a:t>
            </a:r>
            <a:endParaRPr kumimoji="0" lang="en-US" altLang="zh-TW" sz="16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800" b="0" i="0" u="none" strike="noStrike" kern="1200" cap="none" spc="30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rPr>
              <a:t>   </a:t>
            </a:r>
            <a:r>
              <a:rPr kumimoji="0" lang="zh-TW" altLang="en-US" sz="1600" b="0" i="0" u="none" strike="noStrike" kern="1200" cap="none" spc="300" normalizeH="0" baseline="0" noProof="0" dirty="0">
                <a:ln>
                  <a:noFill/>
                </a:ln>
                <a:solidFill>
                  <a:srgbClr val="FF0000"/>
                </a:solidFill>
                <a:effectLst/>
                <a:highlight>
                  <a:srgbClr val="FFFF00"/>
                </a:highlight>
                <a:uLnTx/>
                <a:uFillTx/>
                <a:latin typeface="Calibri"/>
                <a:ea typeface="華康儷中黑(P)" panose="020B0500000000000000" pitchFamily="34" charset="-120"/>
                <a:cs typeface="華康黑體-GB5" panose="020B0509000000000000" pitchFamily="49" charset="-120"/>
              </a:rPr>
              <a:t>聖經</a:t>
            </a:r>
            <a:r>
              <a:rPr kumimoji="0" lang="zh-TW" altLang="en-US" sz="1600" b="0" i="0" u="none" strike="noStrike" kern="1200" cap="none" spc="300" normalizeH="0" baseline="0" noProof="0" dirty="0">
                <a:ln>
                  <a:noFill/>
                </a:ln>
                <a:solidFill>
                  <a:prstClr val="black"/>
                </a:solidFill>
                <a:effectLst/>
                <a:highlight>
                  <a:srgbClr val="FFFF00"/>
                </a:highlight>
                <a:uLnTx/>
                <a:uFillTx/>
                <a:latin typeface="Calibri"/>
                <a:ea typeface="華康儷中黑(P)" panose="020B0500000000000000" pitchFamily="34" charset="-120"/>
                <a:cs typeface="華康黑體-GB5" panose="020B0509000000000000" pitchFamily="49" charset="-120"/>
              </a:rPr>
              <a:t>與</a:t>
            </a:r>
            <a:r>
              <a:rPr kumimoji="0" lang="zh-TW" altLang="en-US" sz="1600" b="0" i="0" u="none" strike="noStrike" kern="1200" cap="none" spc="300" normalizeH="0" baseline="0" noProof="0" dirty="0">
                <a:ln>
                  <a:noFill/>
                </a:ln>
                <a:solidFill>
                  <a:srgbClr val="FF0000"/>
                </a:solidFill>
                <a:effectLst/>
                <a:highlight>
                  <a:srgbClr val="FFFF00"/>
                </a:highlight>
                <a:uLnTx/>
                <a:uFillTx/>
                <a:latin typeface="Calibri"/>
                <a:ea typeface="華康儷中黑(P)" panose="020B0500000000000000" pitchFamily="34" charset="-120"/>
                <a:cs typeface="華康黑體-GB5" panose="020B0509000000000000" pitchFamily="49" charset="-120"/>
              </a:rPr>
              <a:t>中華文化</a:t>
            </a:r>
            <a:r>
              <a:rPr kumimoji="0" lang="zh-TW" altLang="en-US" sz="1600" b="0" i="0" u="none" strike="noStrike" kern="1200" cap="none" spc="30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rPr>
              <a:t>結合</a:t>
            </a:r>
            <a:r>
              <a:rPr kumimoji="0" lang="en-US" altLang="zh-TW" sz="1600" b="0" i="0" u="none" strike="noStrike" kern="1200" cap="none" spc="30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a:t>
            </a:r>
            <a:r>
              <a:rPr kumimoji="0" lang="zh-TW" altLang="en-US" sz="1600" b="0" i="0" u="none" strike="noStrike" kern="1200" cap="none" spc="300" normalizeH="0" baseline="0" noProof="0" dirty="0">
                <a:ln>
                  <a:noFill/>
                </a:ln>
                <a:solidFill>
                  <a:srgbClr val="0000FF"/>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互補</a:t>
            </a:r>
            <a:r>
              <a:rPr kumimoji="0" lang="en-US" altLang="zh-TW" sz="1600" b="0" i="0" u="none" strike="noStrike" kern="1200" cap="none" spc="30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a:t>
            </a:r>
            <a:r>
              <a:rPr kumimoji="0" lang="zh-TW" altLang="en-US" sz="1600" b="0" i="0" u="none" strike="noStrike" kern="1200" cap="none" spc="300" normalizeH="0" baseline="0" noProof="0" dirty="0">
                <a:ln>
                  <a:noFill/>
                </a:ln>
                <a:solidFill>
                  <a:srgbClr val="0000FF"/>
                </a:solidFill>
                <a:effectLst/>
                <a:uLnTx/>
                <a:uFillTx/>
                <a:latin typeface="Calibri"/>
                <a:ea typeface="華康儷中黑(P)" panose="020B0500000000000000" pitchFamily="34" charset="-120"/>
                <a:cs typeface="華康黑體-GB5" panose="020B0509000000000000" pitchFamily="49" charset="-120"/>
              </a:rPr>
              <a:t>互相豐富</a:t>
            </a:r>
            <a:endParaRPr kumimoji="0" lang="en-US" altLang="zh-HK" sz="1600" b="0" i="0" u="none" strike="noStrike" kern="1200" cap="none" spc="300" normalizeH="0" baseline="0" noProof="0" dirty="0">
              <a:ln>
                <a:noFill/>
              </a:ln>
              <a:solidFill>
                <a:srgbClr val="0000FF"/>
              </a:solidFill>
              <a:effectLst/>
              <a:uLnTx/>
              <a:uFillTx/>
              <a:latin typeface="Calibri"/>
              <a:ea typeface="華康儷中黑(P)" panose="020B0500000000000000" pitchFamily="34" charset="-120"/>
              <a:cs typeface="華康黑體-GB5" panose="020B0509000000000000" pitchFamily="49" charset="-12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1600" b="0" i="0" u="none" strike="noStrike" kern="1200" cap="none" spc="300" normalizeH="0" baseline="0" noProof="0" dirty="0">
                <a:ln>
                  <a:noFill/>
                </a:ln>
                <a:solidFill>
                  <a:srgbClr val="0000FF"/>
                </a:solidFill>
                <a:effectLst/>
                <a:uLnTx/>
                <a:uFillTx/>
                <a:latin typeface="Calibri"/>
                <a:ea typeface="華康儷中黑(P)" panose="020B0500000000000000" pitchFamily="34" charset="-120"/>
                <a:cs typeface="華康黑體-GB5" panose="020B0509000000000000" pitchFamily="49" charset="-120"/>
              </a:rPr>
              <a:t>  </a:t>
            </a:r>
            <a:r>
              <a:rPr kumimoji="0" lang="zh-TW" altLang="en-US" sz="1600" b="0" i="0" u="none" strike="noStrike" kern="1200" cap="none" spc="0" normalizeH="0" baseline="0" noProof="0" dirty="0">
                <a:ln>
                  <a:noFill/>
                </a:ln>
                <a:solidFill>
                  <a:srgbClr val="FF0000"/>
                </a:solidFill>
                <a:effectLst/>
                <a:highlight>
                  <a:srgbClr val="FFFF00"/>
                </a:highlight>
                <a:uLnTx/>
                <a:uFillTx/>
                <a:latin typeface="Calibri"/>
                <a:ea typeface="華康儷中黑(P)" panose="020B0500000000000000" pitchFamily="34" charset="-120"/>
                <a:cs typeface="華康黑體-GB5" panose="020B0509000000000000" pitchFamily="49" charset="-120"/>
              </a:rPr>
              <a:t>宗教</a:t>
            </a:r>
            <a:r>
              <a:rPr kumimoji="0" lang="zh-TW" altLang="en-US" sz="1600" b="0" i="0" u="none" strike="noStrike" kern="1200" cap="none" spc="0" normalizeH="0" baseline="0" noProof="0" dirty="0">
                <a:ln>
                  <a:noFill/>
                </a:ln>
                <a:solidFill>
                  <a:prstClr val="black"/>
                </a:solidFill>
                <a:effectLst/>
                <a:highlight>
                  <a:srgbClr val="FFFF00"/>
                </a:highlight>
                <a:uLnTx/>
                <a:uFillTx/>
                <a:latin typeface="Calibri"/>
                <a:ea typeface="華康儷中黑(P)" panose="020B0500000000000000" pitchFamily="34" charset="-120"/>
                <a:cs typeface="華康黑體-GB5" panose="020B0509000000000000" pitchFamily="49" charset="-120"/>
              </a:rPr>
              <a:t>與</a:t>
            </a:r>
            <a:r>
              <a:rPr kumimoji="0" lang="zh-TW" altLang="en-US" sz="1600" b="0" i="0" u="none" strike="noStrike" kern="1200" cap="none" spc="0" normalizeH="0" baseline="0" noProof="0" dirty="0">
                <a:ln>
                  <a:noFill/>
                </a:ln>
                <a:solidFill>
                  <a:srgbClr val="FF0000"/>
                </a:solidFill>
                <a:effectLst/>
                <a:highlight>
                  <a:srgbClr val="FFFF00"/>
                </a:highlight>
                <a:uLnTx/>
                <a:uFillTx/>
                <a:latin typeface="Calibri"/>
                <a:ea typeface="華康儷中黑(P)" panose="020B0500000000000000" pitchFamily="34" charset="-120"/>
                <a:cs typeface="華康黑體-GB5" panose="020B0509000000000000" pitchFamily="49" charset="-120"/>
              </a:rPr>
              <a:t>社會</a:t>
            </a:r>
            <a:r>
              <a:rPr kumimoji="0" lang="zh-TW" altLang="en-US" sz="16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rPr>
              <a:t>結合</a:t>
            </a:r>
            <a:r>
              <a:rPr kumimoji="0" lang="en-US" altLang="zh-TW" sz="16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a:t>
            </a:r>
            <a:r>
              <a:rPr kumimoji="0" lang="zh-TW" altLang="en-US" sz="1600" b="0" i="0" u="none" strike="noStrike" kern="1200" cap="none" spc="300" normalizeH="0" baseline="0" noProof="0" dirty="0">
                <a:ln>
                  <a:noFill/>
                </a:ln>
                <a:solidFill>
                  <a:srgbClr val="0000FF"/>
                </a:solidFill>
                <a:effectLst/>
                <a:uLnTx/>
                <a:uFillTx/>
                <a:latin typeface="Calibri"/>
                <a:ea typeface="華康儷中黑(P)" panose="020B0500000000000000" pitchFamily="34" charset="-120"/>
                <a:cs typeface="華康黑體-GB5" panose="020B0509000000000000" pitchFamily="49" charset="-120"/>
              </a:rPr>
              <a:t>移風易俗</a:t>
            </a:r>
            <a:r>
              <a:rPr kumimoji="0" lang="en-US" altLang="zh-TW" sz="1600" b="0" i="0" u="none" strike="noStrike" kern="1200" cap="none" spc="300" normalizeH="0" baseline="0" noProof="0" dirty="0">
                <a:ln>
                  <a:noFill/>
                </a:ln>
                <a:solidFill>
                  <a:srgbClr val="0000FF"/>
                </a:solidFill>
                <a:effectLst/>
                <a:uLnTx/>
                <a:uFillTx/>
                <a:latin typeface="Calibri"/>
                <a:ea typeface="華康儷中黑(P)" panose="020B0500000000000000" pitchFamily="34" charset="-120"/>
                <a:cs typeface="華康黑體-GB5" panose="020B0509000000000000" pitchFamily="49" charset="-120"/>
              </a:rPr>
              <a:t>,</a:t>
            </a:r>
            <a:r>
              <a:rPr kumimoji="0" lang="zh-TW" altLang="en-US" sz="1600" b="0" i="0" u="none" strike="noStrike" kern="1200" cap="none" spc="300" normalizeH="0" baseline="0" noProof="0" dirty="0">
                <a:ln>
                  <a:noFill/>
                </a:ln>
                <a:solidFill>
                  <a:srgbClr val="0000FF"/>
                </a:solidFill>
                <a:effectLst/>
                <a:uLnTx/>
                <a:uFillTx/>
                <a:latin typeface="Calibri"/>
                <a:ea typeface="華康儷中黑(P)" panose="020B0500000000000000" pitchFamily="34" charset="-120"/>
                <a:cs typeface="華康黑體-GB5" panose="020B0509000000000000" pitchFamily="49" charset="-120"/>
              </a:rPr>
              <a:t>地鹽世光</a:t>
            </a:r>
            <a:endParaRPr kumimoji="0" lang="en-US" altLang="zh-TW" sz="1600" b="0" i="0" u="none" strike="noStrike" kern="1200" cap="none" spc="300" normalizeH="0" baseline="0" noProof="0" dirty="0">
              <a:ln>
                <a:noFill/>
              </a:ln>
              <a:solidFill>
                <a:srgbClr val="0000FF"/>
              </a:solidFill>
              <a:effectLst/>
              <a:uLnTx/>
              <a:uFillTx/>
              <a:latin typeface="Calibri"/>
              <a:ea typeface="華康儷中黑(P)" panose="020B0500000000000000" pitchFamily="34" charset="-120"/>
              <a:cs typeface="華康黑體-GB5" panose="020B0509000000000000" pitchFamily="49" charset="-120"/>
            </a:endParaRPr>
          </a:p>
        </p:txBody>
      </p:sp>
      <p:sp>
        <p:nvSpPr>
          <p:cNvPr id="7" name="文字方塊 6"/>
          <p:cNvSpPr txBox="1"/>
          <p:nvPr/>
        </p:nvSpPr>
        <p:spPr>
          <a:xfrm>
            <a:off x="-13957" y="6005054"/>
            <a:ext cx="9148432" cy="777136"/>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ts val="2700"/>
              </a:lnSpc>
              <a:spcBef>
                <a:spcPts val="0"/>
              </a:spcBef>
              <a:spcAft>
                <a:spcPts val="0"/>
              </a:spcAft>
              <a:buClrTx/>
              <a:buSzTx/>
              <a:buFontTx/>
              <a:buNone/>
              <a:tabLst/>
              <a:defRPr/>
            </a:pPr>
            <a:r>
              <a:rPr kumimoji="0" lang="zh-TW" altLang="en-US" sz="2000" b="0" i="0" u="none" strike="noStrike" kern="1200" cap="none" spc="-100" normalizeH="0" baseline="0" noProof="0" dirty="0">
                <a:ln>
                  <a:noFill/>
                </a:ln>
                <a:solidFill>
                  <a:srgbClr val="FF0000"/>
                </a:solidFill>
                <a:effectLst/>
                <a:highlight>
                  <a:srgbClr val="FFFF00"/>
                </a:highlight>
                <a:uLnTx/>
                <a:uFillTx/>
                <a:latin typeface="Calibri"/>
                <a:ea typeface="華康儷中黑(P)" panose="020B0500000000000000" pitchFamily="34" charset="-120"/>
                <a:cs typeface="Calibri" panose="020F0502020204030204" pitchFamily="34" charset="0"/>
              </a:rPr>
              <a:t>中華文化結合西方文化釋經 </a:t>
            </a:r>
            <a:r>
              <a:rPr kumimoji="0" lang="zh-TW" altLang="en-US" sz="2000" b="0" i="0" u="none" strike="noStrike" kern="1200" cap="none" spc="-100" normalizeH="0" baseline="0" noProof="0" dirty="0">
                <a:ln>
                  <a:noFill/>
                </a:ln>
                <a:solidFill>
                  <a:prstClr val="white"/>
                </a:solidFill>
                <a:effectLst/>
                <a:highlight>
                  <a:srgbClr val="FF00FF"/>
                </a:highlight>
                <a:uLnTx/>
                <a:uFillTx/>
                <a:latin typeface="Calibri"/>
                <a:ea typeface="華康儷中黑(P)" panose="020B0500000000000000" pitchFamily="34" charset="-120"/>
                <a:cs typeface="Calibri" panose="020F0502020204030204" pitchFamily="34" charset="0"/>
              </a:rPr>
              <a:t>以</a:t>
            </a:r>
            <a:r>
              <a:rPr kumimoji="0" lang="zh-TW" altLang="en-US" sz="2200" b="1" i="0" u="none" strike="noStrike" kern="1200" cap="none" spc="-100" normalizeH="0" baseline="0" noProof="0" dirty="0">
                <a:ln>
                  <a:noFill/>
                </a:ln>
                <a:solidFill>
                  <a:srgbClr val="FFFF00"/>
                </a:solidFill>
                <a:effectLst/>
                <a:highlight>
                  <a:srgbClr val="FF00FF"/>
                </a:highlight>
                <a:uLnTx/>
                <a:uFillTx/>
                <a:latin typeface="Calibri"/>
                <a:ea typeface="華康儷中黑(P)" panose="020B0500000000000000" pitchFamily="34" charset="-120"/>
                <a:cs typeface="Calibri" panose="020F0502020204030204" pitchFamily="34" charset="0"/>
              </a:rPr>
              <a:t>道</a:t>
            </a:r>
            <a:r>
              <a:rPr kumimoji="0" lang="zh-TW" altLang="en-US" sz="2200" b="1" i="0" u="none" strike="noStrike" kern="1200" cap="none" spc="-100" normalizeH="0" baseline="0" noProof="0" dirty="0">
                <a:ln>
                  <a:noFill/>
                </a:ln>
                <a:solidFill>
                  <a:prstClr val="white"/>
                </a:solidFill>
                <a:effectLst/>
                <a:highlight>
                  <a:srgbClr val="FF00FF"/>
                </a:highlight>
                <a:uLnTx/>
                <a:uFillTx/>
                <a:latin typeface="Calibri"/>
                <a:ea typeface="華康儷中黑(P)" panose="020B0500000000000000" pitchFamily="34" charset="-120"/>
                <a:cs typeface="Calibri" panose="020F0502020204030204" pitchFamily="34" charset="0"/>
              </a:rPr>
              <a:t>為</a:t>
            </a:r>
            <a:r>
              <a:rPr kumimoji="0" lang="zh-TW" altLang="en-US" sz="2000" b="0" i="0" u="none" strike="noStrike" kern="1200" cap="none" spc="-100" normalizeH="0" baseline="0" noProof="0" dirty="0">
                <a:ln>
                  <a:noFill/>
                </a:ln>
                <a:solidFill>
                  <a:prstClr val="white"/>
                </a:solidFill>
                <a:effectLst/>
                <a:highlight>
                  <a:srgbClr val="FF00FF"/>
                </a:highlight>
                <a:uLnTx/>
                <a:uFillTx/>
                <a:latin typeface="Calibri"/>
                <a:ea typeface="華康儷中黑(P)" panose="020B0500000000000000" pitchFamily="34" charset="-120"/>
                <a:cs typeface="Calibri" panose="020F0502020204030204" pitchFamily="34" charset="0"/>
              </a:rPr>
              <a:t>基</a:t>
            </a:r>
            <a:r>
              <a:rPr kumimoji="0" lang="en-US" altLang="zh-TW" sz="2000" b="0" i="0" u="none" strike="noStrike" kern="1200" cap="none" spc="-100" normalizeH="0" baseline="0" noProof="0" dirty="0">
                <a:ln>
                  <a:noFill/>
                </a:ln>
                <a:solidFill>
                  <a:prstClr val="white"/>
                </a:solidFill>
                <a:effectLst/>
                <a:highlight>
                  <a:srgbClr val="FF00FF"/>
                </a:highlight>
                <a:uLnTx/>
                <a:uFillTx/>
                <a:latin typeface="Calibri"/>
                <a:ea typeface="華康儷中黑(P)" panose="020B0500000000000000" pitchFamily="34" charset="-120"/>
                <a:cs typeface="Calibri" panose="020F0502020204030204" pitchFamily="34" charset="0"/>
              </a:rPr>
              <a:t>,</a:t>
            </a:r>
            <a:r>
              <a:rPr kumimoji="0" lang="zh-TW" altLang="en-US" sz="2000" b="0" i="0" u="none" strike="noStrike" kern="1200" cap="none" spc="-100" normalizeH="0" baseline="0" noProof="0" dirty="0">
                <a:ln>
                  <a:noFill/>
                </a:ln>
                <a:solidFill>
                  <a:prstClr val="white"/>
                </a:solidFill>
                <a:effectLst/>
                <a:highlight>
                  <a:srgbClr val="FF00FF"/>
                </a:highlight>
                <a:uLnTx/>
                <a:uFillTx/>
                <a:latin typeface="Calibri"/>
                <a:ea typeface="華康儷中黑(P)" panose="020B0500000000000000" pitchFamily="34" charset="-120"/>
                <a:cs typeface="Calibri" panose="020F0502020204030204" pitchFamily="34" charset="0"/>
              </a:rPr>
              <a:t>以</a:t>
            </a:r>
            <a:r>
              <a:rPr kumimoji="0" lang="zh-TW" altLang="en-US" sz="2200" b="1" i="0" u="none" strike="noStrike" kern="1200" cap="none" spc="-100" normalizeH="0" baseline="0" noProof="0" dirty="0">
                <a:ln>
                  <a:noFill/>
                </a:ln>
                <a:solidFill>
                  <a:srgbClr val="FFFF00"/>
                </a:solidFill>
                <a:effectLst/>
                <a:highlight>
                  <a:srgbClr val="FF00FF"/>
                </a:highlight>
                <a:uLnTx/>
                <a:uFillTx/>
                <a:latin typeface="Calibri"/>
                <a:ea typeface="華康儷中黑(P)" panose="020B0500000000000000" pitchFamily="34" charset="-120"/>
                <a:cs typeface="Calibri" panose="020F0502020204030204" pitchFamily="34" charset="0"/>
              </a:rPr>
              <a:t>人</a:t>
            </a:r>
            <a:r>
              <a:rPr kumimoji="0" lang="zh-TW" altLang="en-US" sz="2200" b="1" i="0" u="none" strike="noStrike" kern="1200" cap="none" spc="-100" normalizeH="0" baseline="0" noProof="0" dirty="0">
                <a:ln>
                  <a:noFill/>
                </a:ln>
                <a:solidFill>
                  <a:prstClr val="white"/>
                </a:solidFill>
                <a:effectLst/>
                <a:highlight>
                  <a:srgbClr val="FF00FF"/>
                </a:highlight>
                <a:uLnTx/>
                <a:uFillTx/>
                <a:latin typeface="Calibri"/>
                <a:ea typeface="華康儷中黑(P)" panose="020B0500000000000000" pitchFamily="34" charset="-120"/>
                <a:cs typeface="Calibri" panose="020F0502020204030204" pitchFamily="34" charset="0"/>
              </a:rPr>
              <a:t>為</a:t>
            </a:r>
            <a:r>
              <a:rPr kumimoji="0" lang="zh-TW" altLang="en-US" sz="2000" b="0" i="0" u="none" strike="noStrike" kern="1200" cap="none" spc="-100" normalizeH="0" baseline="0" noProof="0" dirty="0">
                <a:ln>
                  <a:noFill/>
                </a:ln>
                <a:solidFill>
                  <a:prstClr val="white"/>
                </a:solidFill>
                <a:effectLst/>
                <a:highlight>
                  <a:srgbClr val="FF00FF"/>
                </a:highlight>
                <a:uLnTx/>
                <a:uFillTx/>
                <a:latin typeface="Calibri"/>
                <a:ea typeface="華康儷中黑(P)" panose="020B0500000000000000" pitchFamily="34" charset="-120"/>
                <a:cs typeface="Calibri" panose="020F0502020204030204" pitchFamily="34" charset="0"/>
              </a:rPr>
              <a:t>本</a:t>
            </a:r>
            <a:r>
              <a:rPr kumimoji="0" lang="en-US" altLang="zh-TW" sz="2000" b="0" i="0" u="none" strike="noStrike" kern="1200" cap="none" spc="-100" normalizeH="0" baseline="0" noProof="0" dirty="0">
                <a:ln>
                  <a:noFill/>
                </a:ln>
                <a:solidFill>
                  <a:prstClr val="white"/>
                </a:solidFill>
                <a:effectLst/>
                <a:highlight>
                  <a:srgbClr val="FF00FF"/>
                </a:highlight>
                <a:uLnTx/>
                <a:uFillTx/>
                <a:latin typeface="Calibri"/>
                <a:ea typeface="華康儷中黑(P)" panose="020B0500000000000000" pitchFamily="34" charset="-120"/>
                <a:cs typeface="Calibri" panose="020F0502020204030204" pitchFamily="34" charset="0"/>
              </a:rPr>
              <a:t>,</a:t>
            </a:r>
            <a:r>
              <a:rPr kumimoji="0" lang="zh-TW" altLang="en-US" sz="2000" b="0" i="0" u="none" strike="noStrike" kern="1200" cap="none" spc="-100" normalizeH="0" baseline="0" noProof="0" dirty="0">
                <a:ln>
                  <a:noFill/>
                </a:ln>
                <a:solidFill>
                  <a:prstClr val="white"/>
                </a:solidFill>
                <a:effectLst/>
                <a:highlight>
                  <a:srgbClr val="FF00FF"/>
                </a:highlight>
                <a:uLnTx/>
                <a:uFillTx/>
                <a:latin typeface="Calibri"/>
                <a:ea typeface="華康儷中黑(P)" panose="020B0500000000000000" pitchFamily="34" charset="-120"/>
                <a:cs typeface="Calibri" panose="020F0502020204030204" pitchFamily="34" charset="0"/>
              </a:rPr>
              <a:t>以</a:t>
            </a:r>
            <a:r>
              <a:rPr kumimoji="0" lang="zh-TW" altLang="en-US" sz="2200" b="1" i="0" u="none" strike="noStrike" kern="1200" cap="none" spc="-100" normalizeH="0" baseline="0" noProof="0" dirty="0">
                <a:ln>
                  <a:noFill/>
                </a:ln>
                <a:solidFill>
                  <a:srgbClr val="FFFF00"/>
                </a:solidFill>
                <a:effectLst/>
                <a:highlight>
                  <a:srgbClr val="FF00FF"/>
                </a:highlight>
                <a:uLnTx/>
                <a:uFillTx/>
                <a:latin typeface="Calibri"/>
                <a:ea typeface="華康儷中黑(P)" panose="020B0500000000000000" pitchFamily="34" charset="-120"/>
                <a:cs typeface="Calibri" panose="020F0502020204030204" pitchFamily="34" charset="0"/>
              </a:rPr>
              <a:t>史</a:t>
            </a:r>
            <a:r>
              <a:rPr kumimoji="0" lang="zh-TW" altLang="en-US" sz="2200" b="1" i="0" u="none" strike="noStrike" kern="1200" cap="none" spc="-100" normalizeH="0" baseline="0" noProof="0" dirty="0">
                <a:ln>
                  <a:noFill/>
                </a:ln>
                <a:solidFill>
                  <a:prstClr val="white"/>
                </a:solidFill>
                <a:effectLst/>
                <a:highlight>
                  <a:srgbClr val="FF00FF"/>
                </a:highlight>
                <a:uLnTx/>
                <a:uFillTx/>
                <a:latin typeface="Calibri"/>
                <a:ea typeface="華康儷中黑(P)" panose="020B0500000000000000" pitchFamily="34" charset="-120"/>
                <a:cs typeface="Calibri" panose="020F0502020204030204" pitchFamily="34" charset="0"/>
              </a:rPr>
              <a:t>為</a:t>
            </a:r>
            <a:r>
              <a:rPr kumimoji="0" lang="zh-TW" altLang="en-US" sz="2000" b="0" i="0" u="none" strike="noStrike" kern="1200" cap="none" spc="-100" normalizeH="0" baseline="0" noProof="0" dirty="0">
                <a:ln>
                  <a:noFill/>
                </a:ln>
                <a:solidFill>
                  <a:prstClr val="white"/>
                </a:solidFill>
                <a:effectLst/>
                <a:highlight>
                  <a:srgbClr val="FF00FF"/>
                </a:highlight>
                <a:uLnTx/>
                <a:uFillTx/>
                <a:latin typeface="Calibri"/>
                <a:ea typeface="華康儷中黑(P)" panose="020B0500000000000000" pitchFamily="34" charset="-120"/>
                <a:cs typeface="Calibri" panose="020F0502020204030204" pitchFamily="34" charset="0"/>
              </a:rPr>
              <a:t>鑒</a:t>
            </a:r>
            <a:r>
              <a:rPr kumimoji="0" lang="en-US" altLang="zh-TW" sz="800" b="0" i="0" u="none" strike="noStrike" kern="1200" cap="none" spc="-100" normalizeH="0" baseline="0" noProof="0" dirty="0">
                <a:ln>
                  <a:noFill/>
                </a:ln>
                <a:solidFill>
                  <a:srgbClr val="FF0000"/>
                </a:solidFill>
                <a:effectLst/>
                <a:uLnTx/>
                <a:uFillTx/>
                <a:latin typeface="Calibri"/>
                <a:ea typeface="華康儷中黑(P)" panose="020B0500000000000000" pitchFamily="34" charset="-120"/>
                <a:cs typeface="Calibri" panose="020F0502020204030204" pitchFamily="34" charset="0"/>
                <a:sym typeface="Wingdings" panose="05000000000000000000" pitchFamily="2" charset="2"/>
              </a:rPr>
              <a:t>   </a:t>
            </a:r>
            <a:r>
              <a:rPr kumimoji="0" lang="zh-TW" altLang="en-US" sz="2000" b="0" i="0" u="none" strike="noStrike" kern="1200" cap="none" spc="-100" normalizeH="0" baseline="0" noProof="0" dirty="0">
                <a:ln>
                  <a:noFill/>
                </a:ln>
                <a:solidFill>
                  <a:srgbClr val="FF0000"/>
                </a:solidFill>
                <a:effectLst/>
                <a:highlight>
                  <a:srgbClr val="FFFF00"/>
                </a:highlight>
                <a:uLnTx/>
                <a:uFillTx/>
                <a:latin typeface="Calibri"/>
                <a:ea typeface="華康儷中黑(P)" panose="020B0500000000000000" pitchFamily="34" charset="-120"/>
                <a:cs typeface="Calibri" panose="020F0502020204030204" pitchFamily="34" charset="0"/>
                <a:sym typeface="Wingdings" panose="05000000000000000000" pitchFamily="2" charset="2"/>
              </a:rPr>
              <a:t>地球是我家</a:t>
            </a:r>
            <a:r>
              <a:rPr kumimoji="0" lang="en-US" altLang="zh-TW" sz="2000" b="0" i="0" u="none" strike="noStrike" kern="1200" cap="none" spc="-100" normalizeH="0" baseline="0" noProof="0" dirty="0">
                <a:ln>
                  <a:noFill/>
                </a:ln>
                <a:solidFill>
                  <a:srgbClr val="FF0000"/>
                </a:solidFill>
                <a:effectLst/>
                <a:highlight>
                  <a:srgbClr val="FFFF00"/>
                </a:highlight>
                <a:uLnTx/>
                <a:uFillTx/>
                <a:latin typeface="Calibri"/>
                <a:ea typeface="華康儷中黑(P)" panose="020B0500000000000000" pitchFamily="34" charset="-120"/>
                <a:cs typeface="Calibri" panose="020F0502020204030204" pitchFamily="34" charset="0"/>
                <a:sym typeface="Wingdings" panose="05000000000000000000" pitchFamily="2" charset="2"/>
              </a:rPr>
              <a:t>,</a:t>
            </a:r>
            <a:r>
              <a:rPr kumimoji="0" lang="zh-TW" altLang="en-US" sz="2000" b="0" i="0" u="none" strike="noStrike" kern="1200" cap="none" spc="-100" normalizeH="0" baseline="0" noProof="0" dirty="0">
                <a:ln>
                  <a:noFill/>
                </a:ln>
                <a:solidFill>
                  <a:srgbClr val="FF0000"/>
                </a:solidFill>
                <a:effectLst/>
                <a:highlight>
                  <a:srgbClr val="FFFF00"/>
                </a:highlight>
                <a:uLnTx/>
                <a:uFillTx/>
                <a:latin typeface="Calibri"/>
                <a:ea typeface="華康儷中黑(P)" panose="020B0500000000000000" pitchFamily="34" charset="-120"/>
                <a:cs typeface="Calibri" panose="020F0502020204030204" pitchFamily="34" charset="0"/>
                <a:sym typeface="Wingdings" panose="05000000000000000000" pitchFamily="2" charset="2"/>
              </a:rPr>
              <a:t>我和</a:t>
            </a:r>
            <a:r>
              <a:rPr kumimoji="0" lang="zh-TW" altLang="en-US" sz="1600" b="0" i="0" u="none" strike="noStrike" kern="1200" cap="none" spc="-100" normalizeH="0" baseline="0" noProof="0" dirty="0">
                <a:ln>
                  <a:noFill/>
                </a:ln>
                <a:solidFill>
                  <a:srgbClr val="FF0000"/>
                </a:solidFill>
                <a:effectLst/>
                <a:highlight>
                  <a:srgbClr val="FFFF00"/>
                </a:highlight>
                <a:uLnTx/>
                <a:uFillTx/>
                <a:latin typeface="Calibri"/>
                <a:ea typeface="華康儷中黑(P)" panose="020B0500000000000000" pitchFamily="34" charset="-120"/>
                <a:cs typeface="Calibri" panose="020F0502020204030204" pitchFamily="34" charset="0"/>
                <a:sym typeface="Wingdings" panose="05000000000000000000" pitchFamily="2" charset="2"/>
              </a:rPr>
              <a:t>教會</a:t>
            </a:r>
            <a:r>
              <a:rPr kumimoji="0" lang="zh-TW" altLang="en-US" sz="2000" b="0" i="0" u="none" strike="noStrike" kern="1200" cap="none" spc="-100" normalizeH="0" baseline="0" noProof="0" dirty="0">
                <a:ln>
                  <a:noFill/>
                </a:ln>
                <a:solidFill>
                  <a:srgbClr val="FF0000"/>
                </a:solidFill>
                <a:effectLst/>
                <a:highlight>
                  <a:srgbClr val="FFFF00"/>
                </a:highlight>
                <a:uLnTx/>
                <a:uFillTx/>
                <a:latin typeface="Calibri"/>
                <a:ea typeface="華康儷中黑(P)" panose="020B0500000000000000" pitchFamily="34" charset="-120"/>
                <a:cs typeface="Calibri" panose="020F0502020204030204" pitchFamily="34" charset="0"/>
                <a:sym typeface="Wingdings" panose="05000000000000000000" pitchFamily="2" charset="2"/>
              </a:rPr>
              <a:t>建設她</a:t>
            </a:r>
            <a:endParaRPr kumimoji="0" lang="en-US" altLang="zh-TW" sz="2000" b="0" i="0" u="none" strike="noStrike" kern="1200" cap="none" spc="-100" normalizeH="0" baseline="0" noProof="0" dirty="0">
              <a:ln>
                <a:noFill/>
              </a:ln>
              <a:solidFill>
                <a:prstClr val="black"/>
              </a:solidFill>
              <a:effectLst/>
              <a:highlight>
                <a:srgbClr val="FFFF00"/>
              </a:highlight>
              <a:uLnTx/>
              <a:uFillTx/>
              <a:latin typeface="Calibri"/>
              <a:ea typeface="華康儷中黑(P)" panose="020B0500000000000000" pitchFamily="34" charset="-12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2000" b="0" i="0" u="none" strike="noStrike" kern="1200" cap="none" spc="0" normalizeH="0" baseline="0" noProof="0" dirty="0">
                <a:ln>
                  <a:noFill/>
                </a:ln>
                <a:solidFill>
                  <a:srgbClr val="0000FF"/>
                </a:solidFill>
                <a:effectLst/>
                <a:uLnTx/>
                <a:uFillTx/>
                <a:latin typeface="Calibri"/>
                <a:ea typeface="華康儷中黑(P)" panose="020B0500000000000000" pitchFamily="34" charset="-120"/>
                <a:cs typeface="Calibri" panose="020F0502020204030204" pitchFamily="34" charset="0"/>
              </a:rPr>
              <a:t>兩條腿走路</a:t>
            </a:r>
            <a:r>
              <a:rPr kumimoji="0" lang="en-US" altLang="zh-TW" sz="2000" b="0" i="0" u="none" strike="noStrike" kern="1200" cap="none" spc="0" normalizeH="0" baseline="0" noProof="0" dirty="0">
                <a:ln>
                  <a:noFill/>
                </a:ln>
                <a:solidFill>
                  <a:srgbClr val="0000FF"/>
                </a:solidFill>
                <a:effectLst/>
                <a:uLnTx/>
                <a:uFillTx/>
                <a:latin typeface="Calibri"/>
                <a:ea typeface="華康儷中黑(P)" panose="020B0500000000000000" pitchFamily="34" charset="-120"/>
                <a:cs typeface="Calibri" panose="020F0502020204030204" pitchFamily="34" charset="0"/>
              </a:rPr>
              <a:t>(</a:t>
            </a:r>
            <a:r>
              <a:rPr kumimoji="0" lang="zh-TW" altLang="en-US" sz="2000" b="0" i="0" u="none" strike="noStrike" kern="1200" cap="none" spc="0" normalizeH="0" baseline="0" noProof="0" dirty="0">
                <a:ln>
                  <a:noFill/>
                </a:ln>
                <a:solidFill>
                  <a:srgbClr val="0000FF"/>
                </a:solidFill>
                <a:effectLst/>
                <a:uLnTx/>
                <a:uFillTx/>
                <a:latin typeface="Calibri"/>
                <a:ea typeface="華康儷中黑(P)" panose="020B0500000000000000" pitchFamily="34" charset="-120"/>
                <a:cs typeface="Calibri" panose="020F0502020204030204" pitchFamily="34" charset="0"/>
              </a:rPr>
              <a:t>雙翼齊飛</a:t>
            </a:r>
            <a:r>
              <a:rPr kumimoji="0" lang="en-US" altLang="zh-TW" sz="2000" b="0" i="0" u="none" strike="noStrike" kern="1200" cap="none" spc="0" normalizeH="0" baseline="0" noProof="0" dirty="0">
                <a:ln>
                  <a:noFill/>
                </a:ln>
                <a:solidFill>
                  <a:srgbClr val="0000FF"/>
                </a:solidFill>
                <a:effectLst/>
                <a:uLnTx/>
                <a:uFillTx/>
                <a:latin typeface="Calibri"/>
                <a:ea typeface="華康儷中黑(P)" panose="020B0500000000000000" pitchFamily="34" charset="-120"/>
                <a:cs typeface="Calibri" panose="020F0502020204030204" pitchFamily="34" charset="0"/>
              </a:rPr>
              <a:t>)</a:t>
            </a:r>
            <a:r>
              <a:rPr kumimoji="0" lang="zh-TW" altLang="en-US" sz="2200" b="0" i="0" u="none" strike="noStrike" kern="1200" cap="none" spc="-300" normalizeH="0" baseline="0" noProof="0" dirty="0">
                <a:ln>
                  <a:noFill/>
                </a:ln>
                <a:solidFill>
                  <a:srgbClr val="0000FF"/>
                </a:solidFill>
                <a:effectLst/>
                <a:uLnTx/>
                <a:uFillTx/>
                <a:latin typeface="Calibri"/>
                <a:ea typeface="華康儷中黑(P)" panose="020B0500000000000000" pitchFamily="34" charset="-120"/>
                <a:cs typeface="Calibri" panose="020F0502020204030204" pitchFamily="34" charset="0"/>
              </a:rPr>
              <a:t> </a:t>
            </a:r>
            <a:r>
              <a:rPr kumimoji="0" lang="en-US" altLang="zh-TW" sz="2200" b="0" i="0" u="none" strike="noStrike" kern="1200" cap="none" spc="-100" normalizeH="0" baseline="0" noProof="0" dirty="0">
                <a:ln>
                  <a:noFill/>
                </a:ln>
                <a:solidFill>
                  <a:srgbClr val="0000FF"/>
                </a:solidFill>
                <a:effectLst>
                  <a:outerShdw blurRad="38100" dist="38100" dir="2700000" algn="tl">
                    <a:srgbClr val="000000">
                      <a:alpha val="43137"/>
                    </a:srgbClr>
                  </a:outerShdw>
                </a:effectLst>
                <a:uLnTx/>
                <a:uFillTx/>
                <a:latin typeface="Calibri"/>
                <a:ea typeface="華康儷中黑(P)" panose="020B0500000000000000" pitchFamily="34" charset="-120"/>
                <a:cs typeface="Calibri" panose="020F0502020204030204" pitchFamily="34" charset="0"/>
              </a:rPr>
              <a:t>=</a:t>
            </a:r>
            <a:r>
              <a:rPr kumimoji="0" lang="zh-TW" altLang="en-US" sz="2200" b="0" i="0" u="none" strike="noStrike" kern="1200" cap="none" spc="-100" normalizeH="0" baseline="0" noProof="0" dirty="0">
                <a:ln>
                  <a:noFill/>
                </a:ln>
                <a:solidFill>
                  <a:srgbClr val="FF0000"/>
                </a:solidFill>
                <a:effectLst/>
                <a:uLnTx/>
                <a:uFillTx/>
                <a:latin typeface="Calibri"/>
                <a:ea typeface="華康儷中黑(P)" panose="020B0500000000000000" pitchFamily="34" charset="-120"/>
                <a:cs typeface="Calibri" panose="020F0502020204030204" pitchFamily="34" charset="0"/>
              </a:rPr>
              <a:t>靈魂</a:t>
            </a:r>
            <a:r>
              <a:rPr kumimoji="0" lang="en-US" altLang="zh-TW" sz="2200" b="1" i="0" u="none" strike="noStrike" kern="1200" cap="none" spc="-100" normalizeH="0" baseline="0" noProof="0" dirty="0">
                <a:ln>
                  <a:noFill/>
                </a:ln>
                <a:solidFill>
                  <a:srgbClr val="FF0000"/>
                </a:solidFill>
                <a:effectLst/>
                <a:uLnTx/>
                <a:uFillTx/>
                <a:latin typeface="Calibri"/>
                <a:ea typeface="華康儷中黑(P)" panose="020B0500000000000000" pitchFamily="34" charset="-120"/>
                <a:cs typeface="Calibri" panose="020F0502020204030204" pitchFamily="34" charset="0"/>
              </a:rPr>
              <a:t>+</a:t>
            </a:r>
            <a:r>
              <a:rPr kumimoji="0" lang="zh-TW" altLang="en-US" sz="2200" b="0" i="0" u="none" strike="noStrike" kern="1200" cap="none" spc="-100" normalizeH="0" baseline="0" noProof="0" dirty="0">
                <a:ln>
                  <a:noFill/>
                </a:ln>
                <a:solidFill>
                  <a:srgbClr val="FF0000"/>
                </a:solidFill>
                <a:effectLst/>
                <a:uLnTx/>
                <a:uFillTx/>
                <a:latin typeface="Calibri"/>
                <a:ea typeface="華康儷中黑(P)" panose="020B0500000000000000" pitchFamily="34" charset="-120"/>
                <a:cs typeface="Calibri" panose="020F0502020204030204" pitchFamily="34" charset="0"/>
              </a:rPr>
              <a:t>肉身 </a:t>
            </a:r>
            <a:r>
              <a:rPr kumimoji="0" lang="zh-TW" altLang="en-US" sz="2200" b="0" i="0" u="none" strike="noStrike" kern="1200" cap="none" spc="-100" normalizeH="0" baseline="0" noProof="0" dirty="0">
                <a:ln>
                  <a:noFill/>
                </a:ln>
                <a:solidFill>
                  <a:srgbClr val="0000FF"/>
                </a:solidFill>
                <a:effectLst/>
                <a:uLnTx/>
                <a:uFillTx/>
                <a:latin typeface="Calibri"/>
                <a:ea typeface="華康儷中黑(P)" panose="020B0500000000000000" pitchFamily="34" charset="-120"/>
                <a:cs typeface="Calibri" panose="020F0502020204030204" pitchFamily="34" charset="0"/>
              </a:rPr>
              <a:t>天上</a:t>
            </a:r>
            <a:r>
              <a:rPr kumimoji="0" lang="en-US" altLang="zh-TW" sz="2200" b="1" i="0" u="none" strike="noStrike" kern="1200" cap="none" spc="-100" normalizeH="0" baseline="0" noProof="0" dirty="0">
                <a:ln>
                  <a:noFill/>
                </a:ln>
                <a:solidFill>
                  <a:srgbClr val="0000FF"/>
                </a:solidFill>
                <a:effectLst/>
                <a:uLnTx/>
                <a:uFillTx/>
                <a:latin typeface="Calibri"/>
                <a:ea typeface="華康儷中黑(P)" panose="020B0500000000000000" pitchFamily="34" charset="-120"/>
                <a:cs typeface="Calibri" panose="020F0502020204030204" pitchFamily="34" charset="0"/>
              </a:rPr>
              <a:t>+</a:t>
            </a:r>
            <a:r>
              <a:rPr kumimoji="0" lang="zh-TW" altLang="en-US" sz="2200" b="0" i="0" u="none" strike="noStrike" kern="1200" cap="none" spc="-100" normalizeH="0" baseline="0" noProof="0" dirty="0">
                <a:ln>
                  <a:noFill/>
                </a:ln>
                <a:solidFill>
                  <a:srgbClr val="0000FF"/>
                </a:solidFill>
                <a:effectLst/>
                <a:uLnTx/>
                <a:uFillTx/>
                <a:latin typeface="Calibri"/>
                <a:ea typeface="華康儷中黑(P)" panose="020B0500000000000000" pitchFamily="34" charset="-120"/>
                <a:cs typeface="Calibri" panose="020F0502020204030204" pitchFamily="34" charset="0"/>
              </a:rPr>
              <a:t>地下 </a:t>
            </a:r>
            <a:r>
              <a:rPr kumimoji="0" lang="zh-TW" altLang="en-US" sz="2200" b="0" i="0" u="none" strike="noStrike" kern="1200" cap="none" spc="-100" normalizeH="0" baseline="0" noProof="0" dirty="0">
                <a:ln>
                  <a:noFill/>
                </a:ln>
                <a:solidFill>
                  <a:srgbClr val="FF0000"/>
                </a:solidFill>
                <a:effectLst/>
                <a:uLnTx/>
                <a:uFillTx/>
                <a:latin typeface="Calibri"/>
                <a:ea typeface="華康儷中黑(P)" panose="020B0500000000000000" pitchFamily="34" charset="-120"/>
                <a:cs typeface="Calibri" panose="020F0502020204030204" pitchFamily="34" charset="0"/>
              </a:rPr>
              <a:t>本地</a:t>
            </a:r>
            <a:r>
              <a:rPr kumimoji="0" lang="en-US" altLang="zh-TW" sz="2200" b="1" i="0" u="none" strike="noStrike" kern="1200" cap="none" spc="-100" normalizeH="0" baseline="0" noProof="0" dirty="0">
                <a:ln>
                  <a:noFill/>
                </a:ln>
                <a:solidFill>
                  <a:srgbClr val="FF0000"/>
                </a:solidFill>
                <a:effectLst/>
                <a:uLnTx/>
                <a:uFillTx/>
                <a:latin typeface="Calibri"/>
                <a:ea typeface="華康儷中黑(P)" panose="020B0500000000000000" pitchFamily="34" charset="-120"/>
                <a:cs typeface="Calibri" panose="020F0502020204030204" pitchFamily="34" charset="0"/>
              </a:rPr>
              <a:t>+</a:t>
            </a:r>
            <a:r>
              <a:rPr kumimoji="0" lang="zh-TW" altLang="en-US" sz="2200" b="1" i="0" u="none" strike="noStrike" kern="1200" cap="none" spc="-100" normalizeH="0" baseline="0" noProof="0" dirty="0">
                <a:ln>
                  <a:noFill/>
                </a:ln>
                <a:solidFill>
                  <a:srgbClr val="FF0000"/>
                </a:solidFill>
                <a:effectLst/>
                <a:uLnTx/>
                <a:uFillTx/>
                <a:latin typeface="Calibri"/>
                <a:ea typeface="華康儷中黑(P)" panose="020B0500000000000000" pitchFamily="34" charset="-120"/>
                <a:cs typeface="Calibri" panose="020F0502020204030204" pitchFamily="34" charset="0"/>
              </a:rPr>
              <a:t>普世  </a:t>
            </a:r>
            <a:r>
              <a:rPr kumimoji="0" lang="zh-TW" altLang="en-US" sz="2200" b="0" i="0" u="none" strike="noStrike" kern="1200" cap="none" spc="-100" normalizeH="0" baseline="0" noProof="0" dirty="0">
                <a:ln>
                  <a:noFill/>
                </a:ln>
                <a:solidFill>
                  <a:prstClr val="black"/>
                </a:solidFill>
                <a:effectLst/>
                <a:uLnTx/>
                <a:uFillTx/>
                <a:latin typeface="Calibri"/>
                <a:ea typeface="華康儷中黑(P)" panose="020B0500000000000000" pitchFamily="34" charset="-120"/>
                <a:cs typeface="Calibri" panose="020F0502020204030204" pitchFamily="34" charset="0"/>
              </a:rPr>
              <a:t> </a:t>
            </a:r>
            <a:r>
              <a:rPr kumimoji="0" lang="zh-TW" altLang="en-US" sz="2200" b="0" i="0" u="none" strike="noStrike" kern="1200" cap="none" spc="-100" normalizeH="0" baseline="0" noProof="0" dirty="0">
                <a:ln>
                  <a:noFill/>
                </a:ln>
                <a:solidFill>
                  <a:srgbClr val="FF0000"/>
                </a:solidFill>
                <a:effectLst/>
                <a:uLnTx/>
                <a:uFillTx/>
                <a:latin typeface="Calibri"/>
                <a:ea typeface="華康儷中黑(P)" panose="020B0500000000000000" pitchFamily="34" charset="-120"/>
                <a:cs typeface="Calibri" panose="020F0502020204030204" pitchFamily="34" charset="0"/>
              </a:rPr>
              <a:t>道 </a:t>
            </a:r>
            <a:r>
              <a:rPr kumimoji="0" lang="en-US" altLang="zh-TW" sz="2200" b="0" i="0" u="none" strike="noStrike" kern="1200" cap="none" spc="-100" normalizeH="0" baseline="0" noProof="0" dirty="0">
                <a:ln>
                  <a:noFill/>
                </a:ln>
                <a:solidFill>
                  <a:srgbClr val="0000FF"/>
                </a:solidFill>
                <a:effectLst/>
                <a:uLnTx/>
                <a:uFillTx/>
                <a:latin typeface="Calibri"/>
                <a:ea typeface="華康儷中黑(P)" panose="020B0500000000000000" pitchFamily="34" charset="-120"/>
                <a:cs typeface="Calibri" panose="020F0502020204030204" pitchFamily="34" charset="0"/>
              </a:rPr>
              <a:t>=</a:t>
            </a:r>
            <a:r>
              <a:rPr kumimoji="0" lang="zh-TW" altLang="en-US" sz="2200" b="0" i="0" u="none" strike="noStrike" kern="1200" cap="none" spc="-100" normalizeH="0" baseline="0" noProof="0" dirty="0">
                <a:ln>
                  <a:noFill/>
                </a:ln>
                <a:solidFill>
                  <a:srgbClr val="0000FF"/>
                </a:solidFill>
                <a:effectLst/>
                <a:uLnTx/>
                <a:uFillTx/>
                <a:latin typeface="Calibri"/>
                <a:ea typeface="華康儷中黑(P)" panose="020B0500000000000000" pitchFamily="34" charset="-120"/>
                <a:cs typeface="Calibri" panose="020F0502020204030204" pitchFamily="34" charset="0"/>
              </a:rPr>
              <a:t>聖言</a:t>
            </a:r>
            <a:r>
              <a:rPr kumimoji="0" lang="en-US" altLang="zh-TW" sz="2200" b="0" i="0" u="none" strike="noStrike" kern="1200" cap="none" spc="-100" normalizeH="0" baseline="0" noProof="0" dirty="0">
                <a:ln>
                  <a:noFill/>
                </a:ln>
                <a:solidFill>
                  <a:srgbClr val="0000FF"/>
                </a:solidFill>
                <a:effectLst/>
                <a:uLnTx/>
                <a:uFillTx/>
                <a:latin typeface="Calibri"/>
                <a:ea typeface="華康儷中黑(P)" panose="020B0500000000000000" pitchFamily="34" charset="-120"/>
                <a:cs typeface="Calibri" panose="020F0502020204030204" pitchFamily="34" charset="0"/>
              </a:rPr>
              <a:t>,</a:t>
            </a:r>
            <a:r>
              <a:rPr kumimoji="0" lang="zh-TW" altLang="en-US" sz="2200" b="0" i="0" u="none" strike="noStrike" kern="1200" cap="none" spc="-100" normalizeH="0" baseline="0" noProof="0" dirty="0">
                <a:ln>
                  <a:noFill/>
                </a:ln>
                <a:solidFill>
                  <a:srgbClr val="0000FF"/>
                </a:solidFill>
                <a:effectLst/>
                <a:uLnTx/>
                <a:uFillTx/>
                <a:latin typeface="Calibri"/>
                <a:ea typeface="華康儷中黑(P)" panose="020B0500000000000000" pitchFamily="34" charset="-120"/>
                <a:cs typeface="Calibri" panose="020F0502020204030204" pitchFamily="34" charset="0"/>
              </a:rPr>
              <a:t>耶穌</a:t>
            </a:r>
            <a:r>
              <a:rPr kumimoji="0" lang="en-US" altLang="zh-TW" sz="2200" b="0" i="0" u="none" strike="noStrike" kern="1200" cap="none" spc="-100" normalizeH="0" baseline="0" noProof="0" dirty="0">
                <a:ln>
                  <a:noFill/>
                </a:ln>
                <a:solidFill>
                  <a:srgbClr val="0000FF"/>
                </a:solidFill>
                <a:effectLst/>
                <a:uLnTx/>
                <a:uFillTx/>
                <a:latin typeface="Calibri"/>
                <a:ea typeface="華康儷中黑(P)" panose="020B0500000000000000" pitchFamily="34" charset="-120"/>
                <a:cs typeface="Calibri" panose="020F0502020204030204" pitchFamily="34" charset="0"/>
              </a:rPr>
              <a:t>,</a:t>
            </a:r>
            <a:r>
              <a:rPr kumimoji="0" lang="zh-TW" altLang="en-US" sz="2200" b="0" i="0" u="none" strike="noStrike" kern="1200" cap="none" spc="-100" normalizeH="0" baseline="0" noProof="0" dirty="0">
                <a:ln>
                  <a:noFill/>
                </a:ln>
                <a:solidFill>
                  <a:srgbClr val="0000FF"/>
                </a:solidFill>
                <a:effectLst/>
                <a:uLnTx/>
                <a:uFillTx/>
                <a:latin typeface="Calibri"/>
                <a:ea typeface="華康儷中黑(P)" panose="020B0500000000000000" pitchFamily="34" charset="-120"/>
                <a:cs typeface="Calibri" panose="020F0502020204030204" pitchFamily="34" charset="0"/>
              </a:rPr>
              <a:t>主</a:t>
            </a:r>
            <a:r>
              <a:rPr kumimoji="0" lang="en-US" altLang="zh-TW" sz="2200" b="0" i="0" u="none" strike="noStrike" kern="1200" cap="none" spc="-100" normalizeH="0" baseline="0" noProof="0" dirty="0">
                <a:ln>
                  <a:noFill/>
                </a:ln>
                <a:solidFill>
                  <a:srgbClr val="0000FF"/>
                </a:solidFill>
                <a:effectLst/>
                <a:uLnTx/>
                <a:uFillTx/>
                <a:latin typeface="Calibri"/>
                <a:ea typeface="華康儷中黑(P)" panose="020B0500000000000000" pitchFamily="34" charset="-120"/>
                <a:cs typeface="Calibri" panose="020F0502020204030204" pitchFamily="34" charset="0"/>
              </a:rPr>
              <a:t>, logos</a:t>
            </a:r>
            <a:endParaRPr kumimoji="0" lang="zh-HK" altLang="en-US" sz="2200" b="1" i="0" u="none" strike="noStrike" kern="1200" cap="none" spc="-100" normalizeH="0" baseline="0" noProof="0" dirty="0">
              <a:ln>
                <a:noFill/>
              </a:ln>
              <a:solidFill>
                <a:srgbClr val="FF0000"/>
              </a:solidFill>
              <a:effectLst/>
              <a:uLnTx/>
              <a:uFillTx/>
              <a:latin typeface="Calibri"/>
              <a:ea typeface="華康儷中黑(P)" panose="020B0500000000000000" pitchFamily="34" charset="-120"/>
              <a:cs typeface="Calibri" panose="020F0502020204030204" pitchFamily="34" charset="0"/>
            </a:endParaRPr>
          </a:p>
        </p:txBody>
      </p:sp>
      <p:pic>
        <p:nvPicPr>
          <p:cNvPr id="2" name="Picture 2" descr="E:\Desktop\#1徐資料1-1712\1a簡圖,徐相,PPT-用於教學\#顯主-19-7#w.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48" y="3447857"/>
            <a:ext cx="4587162" cy="257326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3" name="圖片 2">
            <a:extLst>
              <a:ext uri="{FF2B5EF4-FFF2-40B4-BE49-F238E27FC236}">
                <a16:creationId xmlns:a16="http://schemas.microsoft.com/office/drawing/2014/main" id="{2704B70E-16AF-4C8D-A564-76C4CE3ECB7B}"/>
              </a:ext>
            </a:extLst>
          </p:cNvPr>
          <p:cNvPicPr>
            <a:picLocks noChangeAspect="1"/>
          </p:cNvPicPr>
          <p:nvPr/>
        </p:nvPicPr>
        <p:blipFill>
          <a:blip r:embed="rId3"/>
          <a:stretch>
            <a:fillRect/>
          </a:stretch>
        </p:blipFill>
        <p:spPr>
          <a:xfrm>
            <a:off x="4665494" y="37952"/>
            <a:ext cx="4466003" cy="3349502"/>
          </a:xfrm>
          <a:prstGeom prst="rect">
            <a:avLst/>
          </a:prstGeom>
        </p:spPr>
      </p:pic>
      <p:pic>
        <p:nvPicPr>
          <p:cNvPr id="9" name="圖片 8">
            <a:extLst>
              <a:ext uri="{FF2B5EF4-FFF2-40B4-BE49-F238E27FC236}">
                <a16:creationId xmlns:a16="http://schemas.microsoft.com/office/drawing/2014/main" id="{74D10742-37E2-480D-84B7-B9E16BD29BE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4665494" cy="3499121"/>
          </a:xfrm>
          <a:prstGeom prst="rect">
            <a:avLst/>
          </a:prstGeom>
          <a:ln>
            <a:solidFill>
              <a:srgbClr val="FF0000"/>
            </a:solidFill>
          </a:ln>
        </p:spPr>
      </p:pic>
      <p:sp>
        <p:nvSpPr>
          <p:cNvPr id="8" name="文字方塊 7">
            <a:extLst>
              <a:ext uri="{FF2B5EF4-FFF2-40B4-BE49-F238E27FC236}">
                <a16:creationId xmlns:a16="http://schemas.microsoft.com/office/drawing/2014/main" id="{80CAB8CF-DABD-414B-873E-426464DB237A}"/>
              </a:ext>
            </a:extLst>
          </p:cNvPr>
          <p:cNvSpPr txBox="1"/>
          <p:nvPr/>
        </p:nvSpPr>
        <p:spPr>
          <a:xfrm>
            <a:off x="4481269" y="3974844"/>
            <a:ext cx="477054" cy="923731"/>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900" b="0" i="0" u="none" strike="noStrike" kern="1200" cap="none" spc="0" normalizeH="0" baseline="0" noProof="0" dirty="0">
                <a:ln>
                  <a:noFill/>
                </a:ln>
                <a:solidFill>
                  <a:prstClr val="black"/>
                </a:solidFill>
                <a:effectLst/>
                <a:uLnTx/>
                <a:uFillTx/>
                <a:latin typeface="華康魏碑W7(P)-GB5" panose="03000700000000000000" pitchFamily="66" charset="-120"/>
                <a:ea typeface="華康魏碑W7(P)-GB5" panose="03000700000000000000" pitchFamily="66" charset="-120"/>
                <a:cs typeface="+mn-cs"/>
              </a:rPr>
              <a:t>三結合</a:t>
            </a:r>
          </a:p>
        </p:txBody>
      </p:sp>
      <p:sp>
        <p:nvSpPr>
          <p:cNvPr id="10" name="文字方塊 9">
            <a:extLst>
              <a:ext uri="{FF2B5EF4-FFF2-40B4-BE49-F238E27FC236}">
                <a16:creationId xmlns:a16="http://schemas.microsoft.com/office/drawing/2014/main" id="{F228F594-841C-40BA-A59D-C1A225D5CD55}"/>
              </a:ext>
            </a:extLst>
          </p:cNvPr>
          <p:cNvSpPr txBox="1"/>
          <p:nvPr/>
        </p:nvSpPr>
        <p:spPr>
          <a:xfrm>
            <a:off x="105511" y="25549"/>
            <a:ext cx="3393831" cy="191334"/>
          </a:xfrm>
          <a:prstGeom prst="rect">
            <a:avLst/>
          </a:prstGeom>
          <a:solidFill>
            <a:schemeClr val="bg1"/>
          </a:solidFill>
          <a:ln>
            <a:noFill/>
          </a:ln>
        </p:spPr>
        <p:txBody>
          <a:bodyPr wrap="square" rtlCol="0">
            <a:spAutoFit/>
          </a:bodyPr>
          <a:lstStyle/>
          <a:p>
            <a:pPr marL="0" marR="0" lvl="0" indent="0" algn="ctr" defTabSz="457200" rtl="0" eaLnBrk="1" fontAlgn="auto" latinLnBrk="0" hangingPunct="1">
              <a:lnSpc>
                <a:spcPts val="600"/>
              </a:lnSpc>
              <a:spcBef>
                <a:spcPts val="0"/>
              </a:spcBef>
              <a:spcAft>
                <a:spcPts val="0"/>
              </a:spcAft>
              <a:buClrTx/>
              <a:buSzTx/>
              <a:buFontTx/>
              <a:buNone/>
              <a:tabLst/>
              <a:defRPr/>
            </a:pPr>
            <a:r>
              <a:rPr kumimoji="0" lang="zh-TW" altLang="en-US" sz="1000" b="0" i="0" u="none" strike="noStrike" kern="1200" cap="none" spc="0" normalizeH="0" baseline="0" noProof="0" dirty="0">
                <a:ln>
                  <a:noFill/>
                </a:ln>
                <a:solidFill>
                  <a:prstClr val="black"/>
                </a:solidFill>
                <a:effectLst/>
                <a:uLnTx/>
                <a:uFillTx/>
                <a:latin typeface="Calibri"/>
                <a:ea typeface="標楷體" panose="03000509000000000000" pitchFamily="65" charset="-120"/>
                <a:cs typeface="+mn-cs"/>
              </a:rPr>
              <a:t>徐錦堯</a:t>
            </a:r>
            <a:r>
              <a:rPr kumimoji="0" lang="en-US" altLang="zh-TW" sz="1000" b="0" i="0" u="none" strike="noStrike" kern="1200" cap="none" spc="0" normalizeH="0" baseline="0" noProof="0" dirty="0">
                <a:ln>
                  <a:noFill/>
                </a:ln>
                <a:solidFill>
                  <a:prstClr val="black"/>
                </a:solidFill>
                <a:effectLst/>
                <a:uLnTx/>
                <a:uFillTx/>
                <a:latin typeface="Calibri"/>
                <a:ea typeface="標楷體" panose="03000509000000000000" pitchFamily="65" charset="-120"/>
                <a:cs typeface="+mn-cs"/>
              </a:rPr>
              <a:t>20260514                    </a:t>
            </a:r>
            <a:r>
              <a:rPr kumimoji="0" lang="zh-TW" altLang="en-US" sz="1100" b="0" i="0" u="none" strike="noStrike" kern="1200" cap="none" spc="300" normalizeH="0" baseline="0" noProof="0" dirty="0">
                <a:ln>
                  <a:noFill/>
                </a:ln>
                <a:solidFill>
                  <a:srgbClr val="FF0000"/>
                </a:solidFill>
                <a:effectLst/>
                <a:uLnTx/>
                <a:uFillTx/>
                <a:latin typeface="Calibri"/>
                <a:ea typeface="華康儷中黑(P)" panose="020B0500000000000000" pitchFamily="34" charset="-120"/>
                <a:cs typeface="+mn-cs"/>
              </a:rPr>
              <a:t>梵二精神 信生結合        </a:t>
            </a:r>
          </a:p>
        </p:txBody>
      </p:sp>
      <p:sp>
        <p:nvSpPr>
          <p:cNvPr id="11" name="文字方塊 10">
            <a:extLst>
              <a:ext uri="{FF2B5EF4-FFF2-40B4-BE49-F238E27FC236}">
                <a16:creationId xmlns:a16="http://schemas.microsoft.com/office/drawing/2014/main" id="{10A19B58-3738-402C-9B99-2D43892982D3}"/>
              </a:ext>
            </a:extLst>
          </p:cNvPr>
          <p:cNvSpPr txBox="1"/>
          <p:nvPr/>
        </p:nvSpPr>
        <p:spPr>
          <a:xfrm>
            <a:off x="4579114" y="4808556"/>
            <a:ext cx="4564886" cy="1217898"/>
          </a:xfrm>
          <a:prstGeom prst="rect">
            <a:avLst/>
          </a:prstGeom>
          <a:solidFill>
            <a:srgbClr val="FFFF00"/>
          </a:solidFill>
          <a:ln>
            <a:solidFill>
              <a:schemeClr val="tx1"/>
            </a:solidFill>
          </a:ln>
        </p:spPr>
        <p:txBody>
          <a:bodyPr wrap="square" rtlCol="0">
            <a:spAutoFit/>
          </a:bodyPr>
          <a:lstStyle/>
          <a:p>
            <a:pPr marL="0" marR="0" lvl="0" indent="0" algn="l" defTabSz="914400" rtl="0" eaLnBrk="1" fontAlgn="auto" latinLnBrk="0" hangingPunct="1">
              <a:lnSpc>
                <a:spcPts val="2200"/>
              </a:lnSpc>
              <a:spcBef>
                <a:spcPts val="0"/>
              </a:spcBef>
              <a:spcAft>
                <a:spcPts val="0"/>
              </a:spcAft>
              <a:buClrTx/>
              <a:buSzTx/>
              <a:buFontTx/>
              <a:buNone/>
              <a:tabLst/>
              <a:defRPr/>
            </a:pPr>
            <a:r>
              <a:rPr kumimoji="0" lang="zh-TW" altLang="en-US" sz="2000" b="0" i="0" u="none" strike="noStrike" kern="1200" cap="none" spc="0" normalizeH="0" baseline="0" noProof="0" dirty="0">
                <a:ln>
                  <a:noFill/>
                </a:ln>
                <a:solidFill>
                  <a:prstClr val="black"/>
                </a:solidFill>
                <a:effectLst/>
                <a:uLnTx/>
                <a:uFillTx/>
                <a:latin typeface="華康龍門石碑W9(P)-GB5" panose="03000900000000000000" pitchFamily="66" charset="-120"/>
                <a:ea typeface="華康龍門石碑W9(P)-GB5" panose="03000900000000000000" pitchFamily="66" charset="-120"/>
                <a:cs typeface="+mn-cs"/>
              </a:rPr>
              <a:t>  </a:t>
            </a:r>
            <a:r>
              <a:rPr kumimoji="0" lang="zh-TW" altLang="en-US" sz="1800" b="0"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rPr>
              <a:t>天國</a:t>
            </a:r>
            <a:r>
              <a:rPr kumimoji="0" lang="en-US" altLang="zh-TW"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rPr>
              <a:t>=</a:t>
            </a:r>
            <a:r>
              <a:rPr kumimoji="0" lang="zh-TW" altLang="en-US" sz="1800" b="0"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rPr>
              <a:t>天主為王</a:t>
            </a:r>
            <a:r>
              <a:rPr kumimoji="0" lang="en-US" altLang="zh-TW"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a:t>
            </a:r>
            <a:r>
              <a:rPr kumimoji="0" lang="zh-TW" altLang="en-US"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以</a:t>
            </a:r>
            <a:r>
              <a:rPr kumimoji="0" lang="zh-TW" altLang="en-US" sz="1800" b="0"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愛</a:t>
            </a:r>
            <a:r>
              <a:rPr kumimoji="0" lang="zh-TW" altLang="en-US"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統治</a:t>
            </a:r>
            <a:r>
              <a:rPr kumimoji="0" lang="en-US" altLang="zh-TW"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a:t>
            </a:r>
            <a:r>
              <a:rPr kumimoji="0" lang="zh-TW" altLang="en-US"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神律</a:t>
            </a:r>
            <a:r>
              <a:rPr kumimoji="0" lang="en-US" altLang="zh-TW"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a:t>
            </a:r>
            <a:r>
              <a:rPr kumimoji="0" lang="zh-TW" altLang="en-US"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生命律</a:t>
            </a:r>
            <a:r>
              <a:rPr kumimoji="0" lang="en-US" altLang="zh-TW"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a:t>
            </a:r>
          </a:p>
          <a:p>
            <a:pPr marL="0" marR="0" lvl="0" indent="0" algn="l" defTabSz="914400" rtl="0" eaLnBrk="1" fontAlgn="auto" latinLnBrk="0" hangingPunct="1">
              <a:lnSpc>
                <a:spcPts val="2200"/>
              </a:lnSpc>
              <a:spcBef>
                <a:spcPts val="0"/>
              </a:spcBef>
              <a:spcAft>
                <a:spcPts val="0"/>
              </a:spcAft>
              <a:buClrTx/>
              <a:buSzTx/>
              <a:buFontTx/>
              <a:buNone/>
              <a:tabLst/>
              <a:defRPr/>
            </a:pPr>
            <a:r>
              <a:rPr kumimoji="0" lang="zh-TW" altLang="en-US" sz="1800" b="0" i="0" u="none" strike="noStrike" kern="1200" cap="none" spc="30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  </a:t>
            </a:r>
            <a:r>
              <a:rPr kumimoji="0" lang="zh-TW" altLang="en-US" sz="1800" b="0" i="0" u="none" strike="noStrike" kern="1200" cap="none" spc="30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愛</a:t>
            </a:r>
            <a:r>
              <a:rPr kumimoji="0" lang="en-US" altLang="zh-TW" sz="1800" b="0" i="0" u="none" strike="noStrike" kern="1200" cap="none" spc="30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a:t>
            </a:r>
            <a:r>
              <a:rPr kumimoji="0" lang="zh-TW" altLang="en-US" sz="1800" b="0"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分享</a:t>
            </a:r>
            <a:r>
              <a:rPr kumimoji="0" lang="en-US" altLang="zh-TW"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a:t>
            </a:r>
            <a:r>
              <a:rPr kumimoji="0" lang="zh-TW" altLang="en-US"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時間</a:t>
            </a:r>
            <a:r>
              <a:rPr kumimoji="0" lang="en-US" altLang="zh-TW"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a:t>
            </a:r>
            <a:r>
              <a:rPr kumimoji="0" lang="zh-TW" altLang="en-US"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金錢</a:t>
            </a:r>
            <a:r>
              <a:rPr kumimoji="0" lang="en-US" altLang="zh-TW"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a:t>
            </a:r>
            <a:r>
              <a:rPr kumimoji="0" lang="zh-TW" altLang="en-US"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才能</a:t>
            </a:r>
            <a:r>
              <a:rPr kumimoji="0" lang="en-US" altLang="zh-TW"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a:t>
            </a:r>
            <a:r>
              <a:rPr kumimoji="0" lang="zh-TW" altLang="en-US"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愛心</a:t>
            </a:r>
            <a:endParaRPr kumimoji="0" lang="en-US" altLang="zh-TW"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endParaRPr>
          </a:p>
          <a:p>
            <a:pPr marL="0" marR="0" lvl="0" indent="0" algn="l" defTabSz="914400" rtl="0" eaLnBrk="1" fontAlgn="auto" latinLnBrk="0" hangingPunct="1">
              <a:lnSpc>
                <a:spcPts val="2200"/>
              </a:lnSpc>
              <a:spcBef>
                <a:spcPts val="0"/>
              </a:spcBef>
              <a:spcAft>
                <a:spcPts val="0"/>
              </a:spcAft>
              <a:buClrTx/>
              <a:buSzTx/>
              <a:buFontTx/>
              <a:buNone/>
              <a:tabLst/>
              <a:defRPr/>
            </a:pPr>
            <a:r>
              <a:rPr kumimoji="0" lang="zh-TW" altLang="en-US"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  基督與志同道合者組成</a:t>
            </a:r>
            <a:r>
              <a:rPr kumimoji="0" lang="zh-TW" altLang="en-US" sz="1800" b="0"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教會</a:t>
            </a:r>
            <a:r>
              <a:rPr kumimoji="0" lang="zh-TW" altLang="en-US" sz="11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 </a:t>
            </a:r>
            <a:r>
              <a:rPr kumimoji="0" lang="zh-TW" altLang="en-US" sz="1800" b="0"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共建天國</a:t>
            </a:r>
            <a:endParaRPr kumimoji="0" lang="en-US" altLang="zh-TW" sz="1800" b="0"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endParaRPr>
          </a:p>
          <a:p>
            <a:pPr marL="0" marR="0" lvl="0" indent="0" algn="ctr" defTabSz="914400" rtl="0" eaLnBrk="1" fontAlgn="auto" latinLnBrk="0" hangingPunct="1">
              <a:lnSpc>
                <a:spcPts val="2200"/>
              </a:lnSpc>
              <a:spcBef>
                <a:spcPts val="0"/>
              </a:spcBef>
              <a:spcAft>
                <a:spcPts val="0"/>
              </a:spcAft>
              <a:buClrTx/>
              <a:buSzTx/>
              <a:buFontTx/>
              <a:buNone/>
              <a:tabLst/>
              <a:defRPr/>
            </a:pPr>
            <a:r>
              <a:rPr kumimoji="0" lang="zh-TW" altLang="en-US"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在主內愛人</a:t>
            </a:r>
            <a:r>
              <a:rPr kumimoji="0" lang="zh-TW" altLang="en-US" sz="1800" b="0"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更</a:t>
            </a:r>
            <a:r>
              <a:rPr kumimoji="0" lang="zh-TW" altLang="en-US"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深</a:t>
            </a:r>
            <a:r>
              <a:rPr kumimoji="0" lang="en-US" altLang="zh-TW"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 </a:t>
            </a:r>
            <a:r>
              <a:rPr kumimoji="0" lang="zh-TW" altLang="en-US"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在愛人時愛主</a:t>
            </a:r>
            <a:r>
              <a:rPr kumimoji="0" lang="zh-TW" altLang="en-US" sz="1800" b="0" i="0" u="none" strike="noStrike" kern="1200" cap="none" spc="0" normalizeH="0" baseline="0" noProof="0" dirty="0">
                <a:ln>
                  <a:noFill/>
                </a:ln>
                <a:solidFill>
                  <a:srgbClr val="FF0000"/>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更</a:t>
            </a:r>
            <a:r>
              <a:rPr kumimoji="0" lang="zh-TW" altLang="en-US"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sym typeface="Wingdings" panose="05000000000000000000" pitchFamily="2" charset="2"/>
              </a:rPr>
              <a:t>濃</a:t>
            </a:r>
            <a:endParaRPr kumimoji="0" lang="zh-HK" altLang="en-US" sz="1800" b="0" i="0" u="none" strike="noStrike" kern="1200" cap="none" spc="0" normalizeH="0" baseline="0" noProof="0" dirty="0">
              <a:ln>
                <a:noFill/>
              </a:ln>
              <a:solidFill>
                <a:prstClr val="black"/>
              </a:solidFill>
              <a:effectLst/>
              <a:uLnTx/>
              <a:uFillTx/>
              <a:latin typeface="Calibri"/>
              <a:ea typeface="華康儷中黑(P)" panose="020B0500000000000000" pitchFamily="34" charset="-120"/>
              <a:cs typeface="華康黑體-GB5" panose="020B0509000000000000" pitchFamily="49" charset="-120"/>
            </a:endParaRPr>
          </a:p>
        </p:txBody>
      </p:sp>
    </p:spTree>
    <p:extLst>
      <p:ext uri="{BB962C8B-B14F-4D97-AF65-F5344CB8AC3E}">
        <p14:creationId xmlns:p14="http://schemas.microsoft.com/office/powerpoint/2010/main" val="297741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90CBC93D-5C69-47F8-95B1-4F17614E76A0}"/>
              </a:ext>
            </a:extLst>
          </p:cNvPr>
          <p:cNvSpPr>
            <a:spLocks noGrp="1"/>
          </p:cNvSpPr>
          <p:nvPr>
            <p:ph type="subTitle" idx="1"/>
          </p:nvPr>
        </p:nvSpPr>
        <p:spPr>
          <a:xfrm>
            <a:off x="0" y="115416"/>
            <a:ext cx="9144000" cy="6625952"/>
          </a:xfrm>
        </p:spPr>
        <p:txBody>
          <a:bodyPr>
            <a:normAutofit/>
          </a:bodyPr>
          <a:lstStyle/>
          <a:p>
            <a:pPr>
              <a:lnSpc>
                <a:spcPts val="5600"/>
              </a:lnSpc>
              <a:spcBef>
                <a:spcPts val="0"/>
              </a:spcBef>
            </a:pPr>
            <a:r>
              <a:rPr lang="zh-TW" altLang="zh-TW" sz="4400" dirty="0">
                <a:effectLst/>
                <a:latin typeface="Calibri" panose="020F0502020204030204" pitchFamily="34" charset="0"/>
                <a:ea typeface="華康儷中黑" panose="020B0509000000000000" pitchFamily="49" charset="-120"/>
                <a:cs typeface="Calibri" panose="020F0502020204030204" pitchFamily="34" charset="0"/>
              </a:rPr>
              <a:t>我是生活的食糧</a:t>
            </a:r>
            <a:r>
              <a:rPr lang="en-US" altLang="zh-TW" sz="4400" dirty="0">
                <a:effectLst/>
                <a:latin typeface="Calibri" panose="020F0502020204030204" pitchFamily="34" charset="0"/>
                <a:ea typeface="Calibri" panose="020F0502020204030204" pitchFamily="34" charset="0"/>
                <a:cs typeface="Calibri" panose="020F0502020204030204" pitchFamily="34" charset="0"/>
              </a:rPr>
              <a:t>,</a:t>
            </a:r>
            <a:r>
              <a:rPr lang="zh-TW" altLang="zh-TW" sz="4400" dirty="0">
                <a:effectLst/>
                <a:latin typeface="Calibri" panose="020F0502020204030204" pitchFamily="34" charset="0"/>
                <a:ea typeface="華康儷中黑" panose="020B0509000000000000" pitchFamily="49" charset="-120"/>
                <a:cs typeface="Calibri" panose="020F0502020204030204" pitchFamily="34" charset="0"/>
              </a:rPr>
              <a:t>誰若吃了這食糧</a:t>
            </a:r>
            <a:r>
              <a:rPr lang="en-US" altLang="zh-TW" sz="4400" dirty="0">
                <a:effectLst/>
                <a:latin typeface="Calibri" panose="020F0502020204030204" pitchFamily="34" charset="0"/>
                <a:ea typeface="Calibri" panose="020F0502020204030204" pitchFamily="34" charset="0"/>
                <a:cs typeface="Calibri" panose="020F0502020204030204" pitchFamily="34" charset="0"/>
              </a:rPr>
              <a:t>,</a:t>
            </a:r>
            <a:r>
              <a:rPr lang="zh-TW" altLang="zh-TW" sz="4400" dirty="0">
                <a:effectLst/>
                <a:latin typeface="Calibri" panose="020F0502020204030204" pitchFamily="34" charset="0"/>
                <a:ea typeface="華康儷中黑" panose="020B0509000000000000" pitchFamily="49" charset="-120"/>
                <a:cs typeface="Calibri" panose="020F0502020204030204" pitchFamily="34" charset="0"/>
              </a:rPr>
              <a:t>必要</a:t>
            </a:r>
            <a:r>
              <a:rPr lang="zh-TW" altLang="zh-TW" sz="4400" dirty="0">
                <a:solidFill>
                  <a:srgbClr val="FF0000"/>
                </a:solidFill>
                <a:effectLst/>
                <a:latin typeface="Calibri" panose="020F0502020204030204" pitchFamily="34" charset="0"/>
                <a:ea typeface="華康儷中黑" panose="020B0509000000000000" pitchFamily="49" charset="-120"/>
                <a:cs typeface="Calibri" panose="020F0502020204030204" pitchFamily="34" charset="0"/>
              </a:rPr>
              <a:t>生活</a:t>
            </a:r>
            <a:r>
              <a:rPr lang="en-US" altLang="zh-TW" sz="44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t>
            </a:r>
            <a:r>
              <a:rPr lang="zh-TW" altLang="zh-TW" sz="4400" dirty="0">
                <a:solidFill>
                  <a:srgbClr val="FF0000"/>
                </a:solidFill>
                <a:effectLst/>
                <a:latin typeface="Calibri" panose="020F0502020204030204" pitchFamily="34" charset="0"/>
                <a:ea typeface="華康儷中黑" panose="020B0509000000000000" pitchFamily="49" charset="-120"/>
                <a:cs typeface="Calibri" panose="020F0502020204030204" pitchFamily="34" charset="0"/>
              </a:rPr>
              <a:t>直到永遠</a:t>
            </a:r>
            <a:r>
              <a:rPr lang="en-US" altLang="zh-TW" sz="4400" dirty="0">
                <a:effectLst/>
                <a:latin typeface="Calibri" panose="020F0502020204030204" pitchFamily="34" charset="0"/>
                <a:ea typeface="Calibri" panose="020F0502020204030204" pitchFamily="34" charset="0"/>
                <a:cs typeface="Calibri" panose="020F0502020204030204" pitchFamily="34" charset="0"/>
              </a:rPr>
              <a:t>.</a:t>
            </a:r>
            <a:r>
              <a:rPr lang="zh-TW" altLang="zh-TW" sz="4400" dirty="0">
                <a:effectLst/>
                <a:latin typeface="Calibri" panose="020F0502020204030204" pitchFamily="34" charset="0"/>
                <a:ea typeface="華康儷中黑" panose="020B0509000000000000" pitchFamily="49" charset="-120"/>
                <a:cs typeface="Calibri" panose="020F0502020204030204" pitchFamily="34" charset="0"/>
              </a:rPr>
              <a:t>誰吃我的肉</a:t>
            </a:r>
            <a:r>
              <a:rPr lang="en-US" altLang="zh-TW" sz="4400" dirty="0">
                <a:effectLst/>
                <a:latin typeface="Calibri" panose="020F0502020204030204" pitchFamily="34" charset="0"/>
                <a:ea typeface="Calibri" panose="020F0502020204030204" pitchFamily="34" charset="0"/>
                <a:cs typeface="Calibri" panose="020F0502020204030204" pitchFamily="34" charset="0"/>
              </a:rPr>
              <a:t>,</a:t>
            </a:r>
          </a:p>
          <a:p>
            <a:pPr>
              <a:lnSpc>
                <a:spcPts val="5600"/>
              </a:lnSpc>
              <a:spcBef>
                <a:spcPts val="0"/>
              </a:spcBef>
            </a:pPr>
            <a:r>
              <a:rPr lang="zh-TW" altLang="zh-TW" sz="4400" dirty="0">
                <a:effectLst/>
                <a:latin typeface="Calibri" panose="020F0502020204030204" pitchFamily="34" charset="0"/>
                <a:ea typeface="華康儷中黑" panose="020B0509000000000000" pitchFamily="49" charset="-120"/>
                <a:cs typeface="Calibri" panose="020F0502020204030204" pitchFamily="34" charset="0"/>
              </a:rPr>
              <a:t>並喝我的血</a:t>
            </a:r>
            <a:r>
              <a:rPr lang="en-US" altLang="zh-TW" sz="4400" dirty="0">
                <a:effectLst/>
                <a:latin typeface="Calibri" panose="020F0502020204030204" pitchFamily="34" charset="0"/>
                <a:ea typeface="Calibri" panose="020F0502020204030204" pitchFamily="34" charset="0"/>
                <a:cs typeface="Calibri" panose="020F0502020204030204" pitchFamily="34" charset="0"/>
              </a:rPr>
              <a:t>,</a:t>
            </a:r>
            <a:r>
              <a:rPr lang="zh-TW" altLang="zh-TW" sz="4400" dirty="0">
                <a:effectLst/>
                <a:latin typeface="Calibri" panose="020F0502020204030204" pitchFamily="34" charset="0"/>
                <a:ea typeface="華康儷中黑" panose="020B0509000000000000" pitchFamily="49" charset="-120"/>
                <a:cs typeface="Calibri" panose="020F0502020204030204" pitchFamily="34" charset="0"/>
              </a:rPr>
              <a:t>便</a:t>
            </a:r>
            <a:r>
              <a:rPr lang="zh-TW" altLang="zh-TW" sz="4400" dirty="0">
                <a:solidFill>
                  <a:srgbClr val="FF0000"/>
                </a:solidFill>
                <a:effectLst/>
                <a:latin typeface="Calibri" panose="020F0502020204030204" pitchFamily="34" charset="0"/>
                <a:ea typeface="華康儷中黑" panose="020B0509000000000000" pitchFamily="49" charset="-120"/>
                <a:cs typeface="Calibri" panose="020F0502020204030204" pitchFamily="34" charset="0"/>
              </a:rPr>
              <a:t>住在我內</a:t>
            </a:r>
            <a:r>
              <a:rPr lang="en-US" altLang="zh-TW" sz="44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t>
            </a:r>
            <a:br>
              <a:rPr lang="en-US" altLang="zh-TW" sz="44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br>
            <a:r>
              <a:rPr lang="zh-TW" altLang="zh-TW" sz="4400" dirty="0">
                <a:effectLst/>
                <a:latin typeface="Calibri" panose="020F0502020204030204" pitchFamily="34" charset="0"/>
                <a:ea typeface="華康儷中黑" panose="020B0509000000000000" pitchFamily="49" charset="-120"/>
                <a:cs typeface="Calibri" panose="020F0502020204030204" pitchFamily="34" charset="0"/>
              </a:rPr>
              <a:t>我也住在他內</a:t>
            </a:r>
            <a:r>
              <a:rPr lang="en-US" altLang="zh-TW" sz="4400" dirty="0">
                <a:effectLst/>
                <a:latin typeface="Calibri" panose="020F0502020204030204" pitchFamily="34" charset="0"/>
                <a:ea typeface="Calibri" panose="020F0502020204030204" pitchFamily="34" charset="0"/>
                <a:cs typeface="Calibri" panose="020F0502020204030204" pitchFamily="34" charset="0"/>
              </a:rPr>
              <a:t>.</a:t>
            </a:r>
            <a:endParaRPr lang="zh-TW" altLang="zh-TW" sz="4400" dirty="0">
              <a:effectLst/>
              <a:latin typeface="Calibri" panose="020F0502020204030204" pitchFamily="34" charset="0"/>
              <a:ea typeface="華康儷中黑" panose="020B0509000000000000" pitchFamily="49" charset="-120"/>
              <a:cs typeface="Calibri" panose="020F0502020204030204" pitchFamily="34" charset="0"/>
            </a:endParaRPr>
          </a:p>
          <a:p>
            <a:pPr>
              <a:lnSpc>
                <a:spcPts val="5600"/>
              </a:lnSpc>
              <a:spcBef>
                <a:spcPts val="0"/>
              </a:spcBef>
            </a:pPr>
            <a:r>
              <a:rPr lang="en-US" altLang="zh-TW" sz="4400" dirty="0">
                <a:latin typeface="Calibri" panose="020F0502020204030204" pitchFamily="34" charset="0"/>
                <a:ea typeface="Calibri" panose="020F0502020204030204" pitchFamily="34" charset="0"/>
                <a:cs typeface="Calibri" panose="020F0502020204030204" pitchFamily="34" charset="0"/>
              </a:rPr>
              <a:t>I am </a:t>
            </a:r>
            <a:r>
              <a:rPr lang="en-US" altLang="zh-TW" sz="4400" dirty="0">
                <a:solidFill>
                  <a:srgbClr val="FF0000"/>
                </a:solidFill>
                <a:latin typeface="Calibri" panose="020F0502020204030204" pitchFamily="34" charset="0"/>
                <a:ea typeface="Calibri" panose="020F0502020204030204" pitchFamily="34" charset="0"/>
                <a:cs typeface="Calibri" panose="020F0502020204030204" pitchFamily="34" charset="0"/>
              </a:rPr>
              <a:t>the Bread of Life</a:t>
            </a:r>
            <a:r>
              <a:rPr lang="en-US" altLang="zh-TW" sz="4400" dirty="0">
                <a:latin typeface="Calibri" panose="020F0502020204030204" pitchFamily="34" charset="0"/>
                <a:ea typeface="Calibri" panose="020F0502020204030204" pitchFamily="34" charset="0"/>
                <a:cs typeface="Calibri" panose="020F0502020204030204" pitchFamily="34" charset="0"/>
              </a:rPr>
              <a:t>. Whoever eats this Bread shall live forever. </a:t>
            </a:r>
            <a:br>
              <a:rPr lang="en-US" altLang="zh-TW" sz="4400" dirty="0">
                <a:latin typeface="Calibri" panose="020F0502020204030204" pitchFamily="34" charset="0"/>
                <a:ea typeface="Calibri" panose="020F0502020204030204" pitchFamily="34" charset="0"/>
                <a:cs typeface="Calibri" panose="020F0502020204030204" pitchFamily="34" charset="0"/>
              </a:rPr>
            </a:br>
            <a:r>
              <a:rPr lang="en-US" altLang="zh-TW" sz="4400" dirty="0">
                <a:latin typeface="Calibri" panose="020F0502020204030204" pitchFamily="34" charset="0"/>
                <a:ea typeface="Calibri" panose="020F0502020204030204" pitchFamily="34" charset="0"/>
                <a:cs typeface="Calibri" panose="020F0502020204030204" pitchFamily="34" charset="0"/>
              </a:rPr>
              <a:t>Whoever eats My Flesh and drinks My Blood abides in Me, </a:t>
            </a:r>
            <a:br>
              <a:rPr lang="en-US" altLang="zh-TW" sz="4400" dirty="0">
                <a:latin typeface="Calibri" panose="020F0502020204030204" pitchFamily="34" charset="0"/>
                <a:ea typeface="Calibri" panose="020F0502020204030204" pitchFamily="34" charset="0"/>
                <a:cs typeface="Calibri" panose="020F0502020204030204" pitchFamily="34" charset="0"/>
              </a:rPr>
            </a:br>
            <a:r>
              <a:rPr lang="en-US" altLang="zh-TW" sz="4400" dirty="0">
                <a:solidFill>
                  <a:srgbClr val="FF0000"/>
                </a:solidFill>
                <a:latin typeface="Calibri" panose="020F0502020204030204" pitchFamily="34" charset="0"/>
                <a:ea typeface="Calibri" panose="020F0502020204030204" pitchFamily="34" charset="0"/>
                <a:cs typeface="Calibri" panose="020F0502020204030204" pitchFamily="34" charset="0"/>
              </a:rPr>
              <a:t>and I in him</a:t>
            </a:r>
            <a:r>
              <a:rPr lang="en-US" altLang="zh-TW" sz="4400" dirty="0">
                <a:latin typeface="Calibri" panose="020F0502020204030204" pitchFamily="34" charset="0"/>
                <a:ea typeface="Calibri" panose="020F0502020204030204" pitchFamily="34" charset="0"/>
                <a:cs typeface="Calibri" panose="020F0502020204030204" pitchFamily="34" charset="0"/>
              </a:rPr>
              <a:t>.” </a:t>
            </a:r>
            <a:r>
              <a:rPr lang="en-US" altLang="zh-TW" sz="3200" dirty="0">
                <a:latin typeface="Calibri" panose="020F0502020204030204" pitchFamily="34" charset="0"/>
                <a:ea typeface="Calibri" panose="020F0502020204030204" pitchFamily="34" charset="0"/>
                <a:cs typeface="Calibri" panose="020F0502020204030204" pitchFamily="34" charset="0"/>
              </a:rPr>
              <a:t>(cf. John 6:51, 56)</a:t>
            </a:r>
          </a:p>
          <a:p>
            <a:pPr>
              <a:lnSpc>
                <a:spcPts val="5600"/>
              </a:lnSpc>
              <a:spcBef>
                <a:spcPts val="0"/>
              </a:spcBef>
            </a:pPr>
            <a:endParaRPr lang="zh-TW" altLang="en-US" sz="4000" dirty="0">
              <a:latin typeface="Calibri" panose="020F0502020204030204" pitchFamily="34" charset="0"/>
              <a:ea typeface="華康儷中黑" panose="020B0509000000000000" pitchFamily="49" charset="-120"/>
              <a:cs typeface="Calibri" panose="020F0502020204030204" pitchFamily="34" charset="0"/>
            </a:endParaRPr>
          </a:p>
        </p:txBody>
      </p:sp>
    </p:spTree>
    <p:extLst>
      <p:ext uri="{BB962C8B-B14F-4D97-AF65-F5344CB8AC3E}">
        <p14:creationId xmlns:p14="http://schemas.microsoft.com/office/powerpoint/2010/main" val="187751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90CBC93D-5C69-47F8-95B1-4F17614E76A0}"/>
              </a:ext>
            </a:extLst>
          </p:cNvPr>
          <p:cNvSpPr>
            <a:spLocks noGrp="1"/>
          </p:cNvSpPr>
          <p:nvPr>
            <p:ph type="subTitle" idx="1"/>
          </p:nvPr>
        </p:nvSpPr>
        <p:spPr>
          <a:xfrm>
            <a:off x="0" y="115416"/>
            <a:ext cx="9144000" cy="6625952"/>
          </a:xfrm>
        </p:spPr>
        <p:txBody>
          <a:bodyPr>
            <a:noAutofit/>
          </a:bodyPr>
          <a:lstStyle/>
          <a:p>
            <a:pPr>
              <a:lnSpc>
                <a:spcPts val="5000"/>
              </a:lnSpc>
              <a:spcBef>
                <a:spcPts val="0"/>
              </a:spcBef>
              <a:spcAft>
                <a:spcPts val="1200"/>
              </a:spcAft>
            </a:pPr>
            <a:r>
              <a:rPr lang="zh-TW" altLang="en-US" sz="4000" dirty="0">
                <a:latin typeface="Calibri" panose="020F0502020204030204" pitchFamily="34" charset="0"/>
                <a:ea typeface="華康儷中黑(P)" panose="020B0500000000000000" pitchFamily="34" charset="-120"/>
                <a:cs typeface="Calibri" panose="020F0502020204030204" pitchFamily="34" charset="0"/>
              </a:rPr>
              <a:t>人如其食</a:t>
            </a:r>
            <a:r>
              <a:rPr lang="en-US" altLang="zh-TW" sz="3600" spc="-150" dirty="0">
                <a:latin typeface="Calibri" panose="020F0502020204030204" pitchFamily="34" charset="0"/>
                <a:ea typeface="Calibri" panose="020F0502020204030204" pitchFamily="34" charset="0"/>
                <a:cs typeface="Calibri" panose="020F0502020204030204" pitchFamily="34" charset="0"/>
              </a:rPr>
              <a:t>(We are what we eat). </a:t>
            </a:r>
            <a:r>
              <a:rPr lang="zh-TW" altLang="en-US" sz="4000" dirty="0">
                <a:latin typeface="Calibri" panose="020F0502020204030204" pitchFamily="34" charset="0"/>
                <a:ea typeface="華康儷中黑(P)" panose="020B0500000000000000" pitchFamily="34" charset="-120"/>
                <a:cs typeface="Calibri" panose="020F0502020204030204" pitchFamily="34" charset="0"/>
              </a:rPr>
              <a:t>我們吃了基督</a:t>
            </a:r>
            <a:r>
              <a:rPr lang="en-US" altLang="zh-TW" sz="4000" dirty="0">
                <a:latin typeface="Calibri" panose="020F0502020204030204" pitchFamily="34" charset="0"/>
                <a:ea typeface="Calibri" panose="020F0502020204030204" pitchFamily="34" charset="0"/>
                <a:cs typeface="Calibri" panose="020F0502020204030204" pitchFamily="34" charset="0"/>
              </a:rPr>
              <a:t>,</a:t>
            </a:r>
            <a:r>
              <a:rPr lang="zh-TW" altLang="en-US" sz="4000" dirty="0">
                <a:latin typeface="Calibri" panose="020F0502020204030204" pitchFamily="34" charset="0"/>
                <a:ea typeface="華康儷中黑(P)" panose="020B0500000000000000" pitchFamily="34" charset="-120"/>
                <a:cs typeface="Calibri" panose="020F0502020204030204" pitchFamily="34" charset="0"/>
              </a:rPr>
              <a:t>基督住在我們內</a:t>
            </a:r>
            <a:r>
              <a:rPr lang="en-US" altLang="zh-TW" sz="4000" dirty="0">
                <a:latin typeface="Calibri" panose="020F0502020204030204" pitchFamily="34" charset="0"/>
                <a:ea typeface="Calibri" panose="020F0502020204030204" pitchFamily="34" charset="0"/>
                <a:cs typeface="Calibri" panose="020F0502020204030204" pitchFamily="34" charset="0"/>
              </a:rPr>
              <a:t>,</a:t>
            </a:r>
            <a:r>
              <a:rPr lang="zh-TW" altLang="en-US" sz="4000" dirty="0">
                <a:latin typeface="Calibri" panose="020F0502020204030204" pitchFamily="34" charset="0"/>
                <a:ea typeface="華康儷中黑(P)" panose="020B0500000000000000" pitchFamily="34" charset="-120"/>
                <a:cs typeface="Calibri" panose="020F0502020204030204" pitchFamily="34" charset="0"/>
              </a:rPr>
              <a:t>我們也在他內</a:t>
            </a:r>
            <a:r>
              <a:rPr lang="en-US" altLang="zh-TW" sz="4000" dirty="0">
                <a:latin typeface="Calibri" panose="020F0502020204030204" pitchFamily="34" charset="0"/>
                <a:ea typeface="Calibri" panose="020F0502020204030204" pitchFamily="34" charset="0"/>
                <a:cs typeface="Calibri" panose="020F0502020204030204" pitchFamily="34" charset="0"/>
              </a:rPr>
              <a:t>;</a:t>
            </a:r>
            <a:r>
              <a:rPr lang="zh-TW" altLang="en-US" sz="4000" dirty="0">
                <a:latin typeface="Calibri" panose="020F0502020204030204" pitchFamily="34" charset="0"/>
                <a:ea typeface="華康儷中黑(P)" panose="020B0500000000000000" pitchFamily="34" charset="-120"/>
                <a:cs typeface="Calibri" panose="020F0502020204030204" pitchFamily="34" charset="0"/>
              </a:rPr>
              <a:t>如果基督也在父內</a:t>
            </a:r>
            <a:r>
              <a:rPr lang="en-US" altLang="zh-TW" sz="4000" dirty="0">
                <a:latin typeface="Calibri" panose="020F0502020204030204" pitchFamily="34" charset="0"/>
                <a:ea typeface="Calibri" panose="020F0502020204030204" pitchFamily="34" charset="0"/>
                <a:cs typeface="Calibri" panose="020F0502020204030204" pitchFamily="34" charset="0"/>
              </a:rPr>
              <a:t>,</a:t>
            </a:r>
            <a:r>
              <a:rPr lang="zh-TW" altLang="en-US" sz="4000" dirty="0">
                <a:latin typeface="Calibri" panose="020F0502020204030204" pitchFamily="34" charset="0"/>
                <a:ea typeface="華康儷中黑(P)" panose="020B0500000000000000" pitchFamily="34" charset="-120"/>
                <a:cs typeface="Calibri" panose="020F0502020204030204" pitchFamily="34" charset="0"/>
              </a:rPr>
              <a:t>我們豈不因此也和基督一起在父內</a:t>
            </a:r>
            <a:r>
              <a:rPr lang="en-US" altLang="zh-TW" sz="4000" dirty="0">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在宇由中構成一個永恆的大生命</a:t>
            </a:r>
            <a:r>
              <a:rPr lang="en-US" altLang="zh-TW" sz="4000" dirty="0">
                <a:latin typeface="Calibri" panose="020F0502020204030204" pitchFamily="34" charset="0"/>
                <a:ea typeface="Calibri" panose="020F0502020204030204" pitchFamily="34" charset="0"/>
                <a:cs typeface="Calibri" panose="020F0502020204030204" pitchFamily="34" charset="0"/>
              </a:rPr>
              <a:t>?</a:t>
            </a:r>
          </a:p>
          <a:p>
            <a:pPr>
              <a:lnSpc>
                <a:spcPts val="4400"/>
              </a:lnSpc>
              <a:spcBef>
                <a:spcPts val="0"/>
              </a:spcBef>
            </a:pPr>
            <a:r>
              <a:rPr lang="en-US" altLang="zh-TW" sz="4000" kern="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We are what we eat</a:t>
            </a:r>
            <a:r>
              <a:rPr lang="en-US" altLang="zh-TW" sz="40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When we receive Christ, He dwells in us, and we in Him. And if Christ is in the Father, then are we not also, together with Christ, in the Father? Do we not thus become, in the universe, </a:t>
            </a:r>
            <a:r>
              <a:rPr lang="en-US" altLang="zh-TW" sz="4000" b="1" kern="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one great and everlasting Life</a:t>
            </a:r>
            <a:r>
              <a:rPr lang="en-US" altLang="zh-TW" sz="40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a:t>
            </a:r>
            <a:endParaRPr lang="zh-TW" altLang="zh-TW" sz="4000" kern="100" dirty="0">
              <a:effectLst/>
              <a:latin typeface="Calibri" panose="020F0502020204030204" pitchFamily="34" charset="0"/>
              <a:ea typeface="華康儷中黑(P)" panose="020B0500000000000000" pitchFamily="34" charset="-120"/>
              <a:cs typeface="Calibri" panose="020F0502020204030204" pitchFamily="34" charset="0"/>
            </a:endParaRPr>
          </a:p>
        </p:txBody>
      </p:sp>
    </p:spTree>
    <p:extLst>
      <p:ext uri="{BB962C8B-B14F-4D97-AF65-F5344CB8AC3E}">
        <p14:creationId xmlns:p14="http://schemas.microsoft.com/office/powerpoint/2010/main" val="25942869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90CBC93D-5C69-47F8-95B1-4F17614E76A0}"/>
              </a:ext>
            </a:extLst>
          </p:cNvPr>
          <p:cNvSpPr>
            <a:spLocks noGrp="1"/>
          </p:cNvSpPr>
          <p:nvPr>
            <p:ph type="subTitle" idx="1"/>
          </p:nvPr>
        </p:nvSpPr>
        <p:spPr>
          <a:xfrm>
            <a:off x="-15240" y="232048"/>
            <a:ext cx="9144000" cy="6625952"/>
          </a:xfrm>
        </p:spPr>
        <p:txBody>
          <a:bodyPr>
            <a:noAutofit/>
          </a:bodyPr>
          <a:lstStyle/>
          <a:p>
            <a:pPr>
              <a:lnSpc>
                <a:spcPts val="4500"/>
              </a:lnSpc>
              <a:spcBef>
                <a:spcPts val="0"/>
              </a:spcBef>
              <a:spcAft>
                <a:spcPts val="600"/>
              </a:spcAft>
            </a:pPr>
            <a:r>
              <a:rPr lang="zh-TW" altLang="en-US" sz="4000" dirty="0">
                <a:ea typeface="華康儷中黑(P)" panose="020B0500000000000000" pitchFamily="34" charset="-120"/>
              </a:rPr>
              <a:t>什麼是永恆</a:t>
            </a:r>
            <a:r>
              <a:rPr lang="en-US" altLang="zh-TW" sz="4000" dirty="0">
                <a:ea typeface="華康儷中黑(P)" panose="020B0500000000000000" pitchFamily="34" charset="-120"/>
              </a:rPr>
              <a:t>?</a:t>
            </a:r>
            <a:r>
              <a:rPr lang="zh-TW" altLang="en-US" sz="4000" dirty="0">
                <a:ea typeface="華康儷中黑(P)" panose="020B0500000000000000" pitchFamily="34" charset="-120"/>
              </a:rPr>
              <a:t>是</a:t>
            </a:r>
            <a:r>
              <a:rPr lang="zh-TW" altLang="en-US" sz="4000" dirty="0">
                <a:solidFill>
                  <a:srgbClr val="FF0000"/>
                </a:solidFill>
                <a:ea typeface="華康儷中黑(P)" panose="020B0500000000000000" pitchFamily="34" charset="-120"/>
              </a:rPr>
              <a:t>不死不滅</a:t>
            </a:r>
            <a:r>
              <a:rPr lang="en-US" altLang="zh-TW" sz="4000" dirty="0">
                <a:solidFill>
                  <a:srgbClr val="FF0000"/>
                </a:solidFill>
                <a:ea typeface="華康儷中黑(P)" panose="020B0500000000000000" pitchFamily="34" charset="-120"/>
              </a:rPr>
              <a:t>?</a:t>
            </a:r>
            <a:r>
              <a:rPr lang="zh-TW" altLang="en-US" sz="4000" dirty="0">
                <a:ea typeface="華康儷中黑(P)" panose="020B0500000000000000" pitchFamily="34" charset="-120"/>
              </a:rPr>
              <a:t>是永恆的存在</a:t>
            </a:r>
            <a:r>
              <a:rPr lang="en-US" altLang="zh-TW" sz="4000" dirty="0">
                <a:ea typeface="華康儷中黑(P)" panose="020B0500000000000000" pitchFamily="34" charset="-120"/>
              </a:rPr>
              <a:t>?</a:t>
            </a:r>
            <a:r>
              <a:rPr lang="zh-TW" altLang="en-US" sz="4000" dirty="0">
                <a:ea typeface="華康儷中黑(P)" panose="020B0500000000000000" pitchFamily="34" charset="-120"/>
              </a:rPr>
              <a:t>是在起初</a:t>
            </a:r>
            <a:r>
              <a:rPr lang="en-US" altLang="zh-TW" sz="4000" dirty="0">
                <a:ea typeface="華康儷中黑(P)" panose="020B0500000000000000" pitchFamily="34" charset="-120"/>
              </a:rPr>
              <a:t>,</a:t>
            </a:r>
            <a:r>
              <a:rPr lang="zh-TW" altLang="en-US" sz="4000" dirty="0">
                <a:ea typeface="華康儷中黑(P)" panose="020B0500000000000000" pitchFamily="34" charset="-120"/>
              </a:rPr>
              <a:t>大地還是混沌空虛</a:t>
            </a:r>
            <a:r>
              <a:rPr lang="en-US" altLang="zh-TW" sz="4000" dirty="0">
                <a:ea typeface="華康儷中黑(P)" panose="020B0500000000000000" pitchFamily="34" charset="-120"/>
              </a:rPr>
              <a:t>,</a:t>
            </a:r>
            <a:r>
              <a:rPr lang="zh-TW" altLang="en-US" sz="4000" dirty="0">
                <a:ea typeface="華康儷中黑(P)" panose="020B0500000000000000" pitchFamily="34" charset="-120"/>
              </a:rPr>
              <a:t>深淵上還是一團黑暗</a:t>
            </a:r>
            <a:r>
              <a:rPr lang="en-US" altLang="zh-TW" sz="4000" dirty="0">
                <a:ea typeface="華康儷中黑(P)" panose="020B0500000000000000" pitchFamily="34" charset="-120"/>
              </a:rPr>
              <a:t>,</a:t>
            </a:r>
            <a:r>
              <a:rPr lang="zh-TW" altLang="en-US" sz="4000" dirty="0">
                <a:ea typeface="華康儷中黑(P)" panose="020B0500000000000000" pitchFamily="34" charset="-120"/>
              </a:rPr>
              <a:t>天主的神在水面上運行</a:t>
            </a:r>
            <a:r>
              <a:rPr lang="en-US" altLang="zh-TW" sz="4000" dirty="0">
                <a:ea typeface="華康儷中黑(P)" panose="020B0500000000000000" pitchFamily="34" charset="-120"/>
              </a:rPr>
              <a:t>,</a:t>
            </a:r>
            <a:r>
              <a:rPr lang="zh-TW" altLang="en-US" sz="4000" dirty="0">
                <a:ea typeface="華康儷中黑(P)" panose="020B0500000000000000" pitchFamily="34" charset="-120"/>
              </a:rPr>
              <a:t>天主</a:t>
            </a:r>
            <a:br>
              <a:rPr lang="en-US" altLang="zh-TW" sz="4000" dirty="0">
                <a:ea typeface="華康儷中黑(P)" panose="020B0500000000000000" pitchFamily="34" charset="-120"/>
              </a:rPr>
            </a:br>
            <a:r>
              <a:rPr lang="zh-TW" altLang="en-US" sz="4000" dirty="0">
                <a:ea typeface="華康儷中黑(P)" panose="020B0500000000000000" pitchFamily="34" charset="-120"/>
              </a:rPr>
              <a:t>說</a:t>
            </a:r>
            <a:r>
              <a:rPr lang="en-US" altLang="zh-TW" sz="4000" dirty="0">
                <a:ea typeface="華康儷中黑(P)" panose="020B0500000000000000" pitchFamily="34" charset="-120"/>
              </a:rPr>
              <a:t>:</a:t>
            </a:r>
            <a:r>
              <a:rPr lang="zh-TW" altLang="en-US" sz="4000" dirty="0">
                <a:ea typeface="華康儷中黑(P)" panose="020B0500000000000000" pitchFamily="34" charset="-120"/>
              </a:rPr>
              <a:t>有光</a:t>
            </a:r>
            <a:r>
              <a:rPr lang="en-US" altLang="zh-TW" sz="4000" dirty="0">
                <a:ea typeface="華康儷中黑(P)" panose="020B0500000000000000" pitchFamily="34" charset="-120"/>
              </a:rPr>
              <a:t>,</a:t>
            </a:r>
            <a:r>
              <a:rPr lang="zh-TW" altLang="en-US" sz="4000" dirty="0">
                <a:ea typeface="華康儷中黑(P)" panose="020B0500000000000000" pitchFamily="34" charset="-120"/>
              </a:rPr>
              <a:t>就有了光</a:t>
            </a:r>
            <a:r>
              <a:rPr lang="en-US" altLang="zh-TW" sz="4000" dirty="0">
                <a:ea typeface="華康儷中黑(P)" panose="020B0500000000000000" pitchFamily="34" charset="-120"/>
              </a:rPr>
              <a:t>. </a:t>
            </a:r>
            <a:r>
              <a:rPr lang="zh-TW" altLang="en-US" sz="4000" dirty="0">
                <a:solidFill>
                  <a:srgbClr val="FF0000"/>
                </a:solidFill>
                <a:ea typeface="華康儷中黑(P)" panose="020B0500000000000000" pitchFamily="34" charset="-120"/>
              </a:rPr>
              <a:t>這就是永恆的開始</a:t>
            </a:r>
            <a:r>
              <a:rPr lang="en-US" altLang="zh-TW" sz="4000" dirty="0">
                <a:solidFill>
                  <a:srgbClr val="FF0000"/>
                </a:solidFill>
                <a:ea typeface="華康儷中黑(P)" panose="020B0500000000000000" pitchFamily="34" charset="-120"/>
              </a:rPr>
              <a:t>?</a:t>
            </a:r>
          </a:p>
          <a:p>
            <a:pPr>
              <a:lnSpc>
                <a:spcPts val="4000"/>
              </a:lnSpc>
              <a:spcBef>
                <a:spcPts val="0"/>
              </a:spcBef>
            </a:pPr>
            <a:r>
              <a:rPr lang="en-US" altLang="zh-TW" sz="4000" kern="0" spc="-100" dirty="0">
                <a:solidFill>
                  <a:srgbClr val="0F1115"/>
                </a:solidFill>
                <a:effectLst/>
                <a:ea typeface="華康儷中黑(P)" panose="020B0500000000000000" pitchFamily="34" charset="-120"/>
                <a:cs typeface="Times New Roman" panose="02020603050405020304" pitchFamily="18" charset="0"/>
              </a:rPr>
              <a:t>What then is eternity? Is it immortality? Is it endless existence? Is it that moment in the beginning, when the earth was formless and void, darkness was over the face of the deep, and the Spirit of God moved upon the waters—when God said, “Let there </a:t>
            </a:r>
            <a:br>
              <a:rPr lang="en-US" altLang="zh-TW" sz="4000" kern="0" spc="-100" dirty="0">
                <a:solidFill>
                  <a:srgbClr val="0F1115"/>
                </a:solidFill>
                <a:effectLst/>
                <a:ea typeface="華康儷中黑(P)" panose="020B0500000000000000" pitchFamily="34" charset="-120"/>
                <a:cs typeface="Times New Roman" panose="02020603050405020304" pitchFamily="18" charset="0"/>
              </a:rPr>
            </a:br>
            <a:r>
              <a:rPr lang="en-US" altLang="zh-TW" sz="4000" kern="0" spc="-100" dirty="0">
                <a:solidFill>
                  <a:srgbClr val="0F1115"/>
                </a:solidFill>
                <a:effectLst/>
                <a:ea typeface="華康儷中黑(P)" panose="020B0500000000000000" pitchFamily="34" charset="-120"/>
                <a:cs typeface="Times New Roman" panose="02020603050405020304" pitchFamily="18" charset="0"/>
              </a:rPr>
              <a:t>be light,” and there was light?</a:t>
            </a:r>
            <a:br>
              <a:rPr lang="en-US" altLang="zh-TW" sz="4000" kern="0" spc="-100" dirty="0">
                <a:solidFill>
                  <a:srgbClr val="0F1115"/>
                </a:solidFill>
                <a:effectLst/>
                <a:ea typeface="華康儷中黑(P)" panose="020B0500000000000000" pitchFamily="34" charset="-120"/>
                <a:cs typeface="Times New Roman" panose="02020603050405020304" pitchFamily="18" charset="0"/>
              </a:rPr>
            </a:br>
            <a:r>
              <a:rPr lang="en-US" altLang="zh-TW" sz="4000" kern="0" spc="-100" dirty="0">
                <a:solidFill>
                  <a:srgbClr val="FF0000"/>
                </a:solidFill>
                <a:effectLst/>
                <a:ea typeface="華康儷中黑(P)" panose="020B0500000000000000" pitchFamily="34" charset="-120"/>
                <a:cs typeface="Times New Roman" panose="02020603050405020304" pitchFamily="18" charset="0"/>
              </a:rPr>
              <a:t>Was that the beginning of eternity?</a:t>
            </a:r>
          </a:p>
        </p:txBody>
      </p:sp>
    </p:spTree>
    <p:extLst>
      <p:ext uri="{BB962C8B-B14F-4D97-AF65-F5344CB8AC3E}">
        <p14:creationId xmlns:p14="http://schemas.microsoft.com/office/powerpoint/2010/main" val="40380270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90CBC93D-5C69-47F8-95B1-4F17614E76A0}"/>
              </a:ext>
            </a:extLst>
          </p:cNvPr>
          <p:cNvSpPr>
            <a:spLocks noGrp="1"/>
          </p:cNvSpPr>
          <p:nvPr>
            <p:ph type="subTitle" idx="1"/>
          </p:nvPr>
        </p:nvSpPr>
        <p:spPr>
          <a:xfrm>
            <a:off x="-35496" y="116632"/>
            <a:ext cx="9144000" cy="6741368"/>
          </a:xfrm>
        </p:spPr>
        <p:txBody>
          <a:bodyPr>
            <a:noAutofit/>
          </a:bodyPr>
          <a:lstStyle/>
          <a:p>
            <a:pPr>
              <a:lnSpc>
                <a:spcPts val="4400"/>
              </a:lnSpc>
              <a:spcBef>
                <a:spcPts val="0"/>
              </a:spcBef>
              <a:spcAft>
                <a:spcPts val="1200"/>
              </a:spcAft>
            </a:pPr>
            <a:r>
              <a:rPr lang="zh-TW" altLang="zh-TW" sz="3800" dirty="0">
                <a:ea typeface="華康儷中黑(P)" panose="020B0500000000000000" pitchFamily="34" charset="-120"/>
              </a:rPr>
              <a:t>那是</a:t>
            </a:r>
            <a:r>
              <a:rPr lang="zh-TW" altLang="zh-TW" sz="3800" dirty="0">
                <a:solidFill>
                  <a:srgbClr val="FF0000"/>
                </a:solidFill>
                <a:ea typeface="華康儷中黑(P)" panose="020B0500000000000000" pitchFamily="34" charset="-120"/>
              </a:rPr>
              <a:t>混沌初開</a:t>
            </a:r>
            <a:r>
              <a:rPr lang="en-US" altLang="zh-TW" sz="3800" dirty="0">
                <a:solidFill>
                  <a:srgbClr val="FF0000"/>
                </a:solidFill>
                <a:ea typeface="華康儷中黑(P)" panose="020B0500000000000000" pitchFamily="34" charset="-120"/>
              </a:rPr>
              <a:t>,</a:t>
            </a:r>
            <a:r>
              <a:rPr lang="zh-TW" altLang="zh-TW" sz="3800" dirty="0">
                <a:solidFill>
                  <a:srgbClr val="FF0000"/>
                </a:solidFill>
                <a:ea typeface="華康儷中黑(P)" panose="020B0500000000000000" pitchFamily="34" charset="-120"/>
              </a:rPr>
              <a:t>乾坤始奠</a:t>
            </a:r>
            <a:r>
              <a:rPr lang="en-US" altLang="zh-TW" sz="3800" dirty="0">
                <a:ea typeface="華康儷中黑(P)" panose="020B0500000000000000" pitchFamily="34" charset="-120"/>
              </a:rPr>
              <a:t>;</a:t>
            </a:r>
            <a:r>
              <a:rPr lang="zh-TW" altLang="zh-TW" sz="3800" dirty="0">
                <a:ea typeface="華康儷中黑(P)" panose="020B0500000000000000" pitchFamily="34" charset="-120"/>
              </a:rPr>
              <a:t>那是洪荒宇宙的成形</a:t>
            </a:r>
            <a:r>
              <a:rPr lang="en-US" altLang="zh-TW" sz="3800" dirty="0">
                <a:ea typeface="華康儷中黑(P)" panose="020B0500000000000000" pitchFamily="34" charset="-120"/>
              </a:rPr>
              <a:t>, </a:t>
            </a:r>
            <a:r>
              <a:rPr lang="zh-TW" altLang="zh-TW" sz="3800" dirty="0">
                <a:solidFill>
                  <a:srgbClr val="FF0000"/>
                </a:solidFill>
                <a:ea typeface="華康儷中黑(P)" panose="020B0500000000000000" pitchFamily="34" charset="-120"/>
              </a:rPr>
              <a:t>鴻濛世界的開始</a:t>
            </a:r>
            <a:r>
              <a:rPr lang="en-US" altLang="zh-TW" sz="3800" dirty="0">
                <a:ea typeface="華康儷中黑(P)" panose="020B0500000000000000" pitchFamily="34" charset="-120"/>
              </a:rPr>
              <a:t>.</a:t>
            </a:r>
            <a:r>
              <a:rPr lang="zh-TW" altLang="zh-TW" sz="3800" dirty="0">
                <a:ea typeface="華康儷中黑(P)" panose="020B0500000000000000" pitchFamily="34" charset="-120"/>
              </a:rPr>
              <a:t>如果宇宙大爆炸是源於數十億年前那一次</a:t>
            </a:r>
            <a:r>
              <a:rPr lang="en-US" altLang="zh-TW" sz="3800" dirty="0">
                <a:ea typeface="華康儷中黑(P)" panose="020B0500000000000000" pitchFamily="34" charset="-120"/>
              </a:rPr>
              <a:t>,</a:t>
            </a:r>
            <a:r>
              <a:rPr lang="zh-TW" altLang="zh-TW" sz="3800" dirty="0">
                <a:ea typeface="華康儷中黑(P)" panose="020B0500000000000000" pitchFamily="34" charset="-120"/>
              </a:rPr>
              <a:t>數十億年後又將如何</a:t>
            </a:r>
            <a:r>
              <a:rPr lang="en-US" altLang="zh-TW" sz="3800" dirty="0">
                <a:ea typeface="華康儷中黑(P)" panose="020B0500000000000000" pitchFamily="34" charset="-120"/>
              </a:rPr>
              <a:t>?</a:t>
            </a:r>
            <a:r>
              <a:rPr lang="zh-TW" altLang="zh-TW" sz="3800" dirty="0">
                <a:ea typeface="華康儷中黑(P)" panose="020B0500000000000000" pitchFamily="34" charset="-120"/>
              </a:rPr>
              <a:t>前後數十億年</a:t>
            </a:r>
            <a:r>
              <a:rPr lang="en-US" altLang="zh-TW" sz="3800" dirty="0">
                <a:ea typeface="華康儷中黑(P)" panose="020B0500000000000000" pitchFamily="34" charset="-120"/>
              </a:rPr>
              <a:t>,</a:t>
            </a:r>
            <a:r>
              <a:rPr lang="zh-TW" altLang="zh-TW" sz="3800" dirty="0">
                <a:ea typeface="華康儷中黑(P)" panose="020B0500000000000000" pitchFamily="34" charset="-120"/>
              </a:rPr>
              <a:t>還不算永恆</a:t>
            </a:r>
            <a:r>
              <a:rPr lang="en-US" altLang="zh-TW" sz="3800" dirty="0">
                <a:ea typeface="華康儷中黑(P)" panose="020B0500000000000000" pitchFamily="34" charset="-120"/>
              </a:rPr>
              <a:t>. </a:t>
            </a:r>
            <a:r>
              <a:rPr lang="zh-TW" altLang="zh-TW" sz="3800" dirty="0">
                <a:ea typeface="華康儷中黑(P)" panose="020B0500000000000000" pitchFamily="34" charset="-120"/>
              </a:rPr>
              <a:t>那</a:t>
            </a:r>
            <a:r>
              <a:rPr lang="zh-TW" altLang="zh-TW" sz="3800" dirty="0">
                <a:solidFill>
                  <a:srgbClr val="FF0000"/>
                </a:solidFill>
                <a:ea typeface="華康儷中黑(P)" panose="020B0500000000000000" pitchFamily="34" charset="-120"/>
              </a:rPr>
              <a:t>永恆是什麼</a:t>
            </a:r>
            <a:r>
              <a:rPr lang="en-US" altLang="zh-TW" sz="3800" dirty="0">
                <a:solidFill>
                  <a:srgbClr val="FF0000"/>
                </a:solidFill>
                <a:ea typeface="華康儷中黑(P)" panose="020B0500000000000000" pitchFamily="34" charset="-120"/>
              </a:rPr>
              <a:t>?</a:t>
            </a:r>
            <a:endParaRPr lang="zh-TW" altLang="zh-TW" sz="3800" dirty="0">
              <a:solidFill>
                <a:srgbClr val="FF0000"/>
              </a:solidFill>
              <a:ea typeface="華康儷中黑(P)" panose="020B0500000000000000" pitchFamily="34" charset="-120"/>
            </a:endParaRPr>
          </a:p>
          <a:p>
            <a:pPr>
              <a:lnSpc>
                <a:spcPts val="4000"/>
              </a:lnSpc>
              <a:spcBef>
                <a:spcPts val="0"/>
              </a:spcBef>
            </a:pPr>
            <a:r>
              <a:rPr lang="en-US" altLang="zh-TW" sz="4000" kern="0" spc="-100" dirty="0">
                <a:solidFill>
                  <a:srgbClr val="0F1115"/>
                </a:solidFill>
                <a:effectLst/>
                <a:ea typeface="華康儷中黑(P)" panose="020B0500000000000000" pitchFamily="34" charset="-120"/>
                <a:cs typeface="Times New Roman" panose="02020603050405020304" pitchFamily="18" charset="0"/>
              </a:rPr>
              <a:t>That was when “chaos first parted, and heaven and earth were set in place.” That was the shaping of the primordial universe, the dawn of the formless world. If the </a:t>
            </a:r>
            <a:r>
              <a:rPr lang="en-US" altLang="zh-TW" sz="4000" kern="0" spc="-100" dirty="0">
                <a:solidFill>
                  <a:srgbClr val="FF0000"/>
                </a:solidFill>
                <a:effectLst/>
                <a:ea typeface="華康儷中黑(P)" panose="020B0500000000000000" pitchFamily="34" charset="-120"/>
                <a:cs typeface="Times New Roman" panose="02020603050405020304" pitchFamily="18" charset="0"/>
              </a:rPr>
              <a:t>Big Bang </a:t>
            </a:r>
            <a:r>
              <a:rPr lang="en-US" altLang="zh-TW" sz="4000" kern="0" spc="-100" dirty="0">
                <a:solidFill>
                  <a:srgbClr val="0F1115"/>
                </a:solidFill>
                <a:effectLst/>
                <a:ea typeface="華康儷中黑(P)" panose="020B0500000000000000" pitchFamily="34" charset="-120"/>
                <a:cs typeface="Times New Roman" panose="02020603050405020304" pitchFamily="18" charset="0"/>
              </a:rPr>
              <a:t>indeed happened billions of years ago, what will come billions of years from now? Billions past and billions future—still not eternity. </a:t>
            </a:r>
            <a:br>
              <a:rPr lang="en-US" altLang="zh-TW" sz="4000" kern="0" spc="-100" dirty="0">
                <a:solidFill>
                  <a:srgbClr val="0F1115"/>
                </a:solidFill>
                <a:effectLst/>
                <a:ea typeface="華康儷中黑(P)" panose="020B0500000000000000" pitchFamily="34" charset="-120"/>
                <a:cs typeface="Times New Roman" panose="02020603050405020304" pitchFamily="18" charset="0"/>
              </a:rPr>
            </a:br>
            <a:r>
              <a:rPr lang="en-US" altLang="zh-TW" sz="4000" kern="0" spc="-100" dirty="0">
                <a:solidFill>
                  <a:srgbClr val="0F1115"/>
                </a:solidFill>
                <a:effectLst/>
                <a:ea typeface="華康儷中黑(P)" panose="020B0500000000000000" pitchFamily="34" charset="-120"/>
                <a:cs typeface="Times New Roman" panose="02020603050405020304" pitchFamily="18" charset="0"/>
              </a:rPr>
              <a:t>Then </a:t>
            </a:r>
            <a:r>
              <a:rPr lang="en-US" altLang="zh-TW" sz="4000" kern="0" spc="-100" dirty="0">
                <a:solidFill>
                  <a:srgbClr val="FF0000"/>
                </a:solidFill>
                <a:effectLst/>
                <a:ea typeface="華康儷中黑(P)" panose="020B0500000000000000" pitchFamily="34" charset="-120"/>
                <a:cs typeface="Times New Roman" panose="02020603050405020304" pitchFamily="18" charset="0"/>
              </a:rPr>
              <a:t>what is eternity?</a:t>
            </a:r>
            <a:endParaRPr lang="zh-TW" altLang="zh-TW" sz="4000" kern="100" spc="-100" dirty="0">
              <a:solidFill>
                <a:srgbClr val="FF0000"/>
              </a:solidFill>
              <a:effectLst/>
              <a:ea typeface="華康儷中黑(P)" panose="020B0500000000000000" pitchFamily="34" charset="-120"/>
              <a:cs typeface="Times New Roman" panose="02020603050405020304" pitchFamily="18" charset="0"/>
            </a:endParaRPr>
          </a:p>
        </p:txBody>
      </p:sp>
    </p:spTree>
    <p:extLst>
      <p:ext uri="{BB962C8B-B14F-4D97-AF65-F5344CB8AC3E}">
        <p14:creationId xmlns:p14="http://schemas.microsoft.com/office/powerpoint/2010/main" val="40894518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90CBC93D-5C69-47F8-95B1-4F17614E76A0}"/>
              </a:ext>
            </a:extLst>
          </p:cNvPr>
          <p:cNvSpPr>
            <a:spLocks noGrp="1"/>
          </p:cNvSpPr>
          <p:nvPr>
            <p:ph type="subTitle" idx="1"/>
          </p:nvPr>
        </p:nvSpPr>
        <p:spPr>
          <a:xfrm>
            <a:off x="0" y="115416"/>
            <a:ext cx="9144000" cy="6625952"/>
          </a:xfrm>
        </p:spPr>
        <p:txBody>
          <a:bodyPr>
            <a:normAutofit/>
          </a:bodyPr>
          <a:lstStyle/>
          <a:p>
            <a:pPr>
              <a:lnSpc>
                <a:spcPts val="5500"/>
              </a:lnSpc>
              <a:spcBef>
                <a:spcPts val="0"/>
              </a:spcBef>
            </a:pPr>
            <a:r>
              <a:rPr lang="zh-TW" altLang="en-US" sz="4800" dirty="0">
                <a:ea typeface="華康儷中黑(P)" panose="020B0500000000000000" pitchFamily="34" charset="-120"/>
              </a:rPr>
              <a:t>這裡不是講科學</a:t>
            </a:r>
            <a:r>
              <a:rPr lang="en-US" altLang="zh-TW" sz="4800" dirty="0">
                <a:ea typeface="華康儷中黑(P)" panose="020B0500000000000000" pitchFamily="34" charset="-120"/>
              </a:rPr>
              <a:t>,</a:t>
            </a:r>
            <a:r>
              <a:rPr lang="zh-TW" altLang="en-US" sz="4800" dirty="0">
                <a:ea typeface="華康儷中黑(P)" panose="020B0500000000000000" pitchFamily="34" charset="-120"/>
              </a:rPr>
              <a:t>更不是講科幻</a:t>
            </a:r>
            <a:r>
              <a:rPr lang="en-US" altLang="zh-TW" sz="4800" dirty="0">
                <a:ea typeface="華康儷中黑(P)" panose="020B0500000000000000" pitchFamily="34" charset="-120"/>
              </a:rPr>
              <a:t>,</a:t>
            </a:r>
          </a:p>
          <a:p>
            <a:pPr>
              <a:lnSpc>
                <a:spcPts val="5500"/>
              </a:lnSpc>
              <a:spcBef>
                <a:spcPts val="0"/>
              </a:spcBef>
            </a:pPr>
            <a:r>
              <a:rPr lang="zh-TW" altLang="en-US" sz="4800" dirty="0">
                <a:ea typeface="華康儷中黑(P)" panose="020B0500000000000000" pitchFamily="34" charset="-120"/>
              </a:rPr>
              <a:t>我只想問</a:t>
            </a:r>
            <a:r>
              <a:rPr lang="en-US" altLang="zh-TW" sz="4800" dirty="0">
                <a:ea typeface="華康儷中黑(P)" panose="020B0500000000000000" pitchFamily="34" charset="-120"/>
              </a:rPr>
              <a:t>:</a:t>
            </a:r>
            <a:r>
              <a:rPr lang="zh-TW" altLang="en-US" sz="4800" dirty="0">
                <a:ea typeface="華康儷中黑(P)" panose="020B0500000000000000" pitchFamily="34" charset="-120"/>
              </a:rPr>
              <a:t>如果真有永恆</a:t>
            </a:r>
            <a:r>
              <a:rPr lang="en-US" altLang="zh-TW" sz="4800" dirty="0">
                <a:ea typeface="華康儷中黑(P)" panose="020B0500000000000000" pitchFamily="34" charset="-120"/>
              </a:rPr>
              <a:t>,</a:t>
            </a:r>
          </a:p>
          <a:p>
            <a:pPr>
              <a:lnSpc>
                <a:spcPts val="5500"/>
              </a:lnSpc>
              <a:spcBef>
                <a:spcPts val="0"/>
              </a:spcBef>
            </a:pPr>
            <a:r>
              <a:rPr lang="zh-TW" altLang="en-US" sz="4800" dirty="0">
                <a:solidFill>
                  <a:srgbClr val="FF0000"/>
                </a:solidFill>
                <a:ea typeface="華康儷中黑(P)" panose="020B0500000000000000" pitchFamily="34" charset="-120"/>
              </a:rPr>
              <a:t>我們為什麼要浪費今天</a:t>
            </a:r>
            <a:r>
              <a:rPr lang="en-US" altLang="zh-TW" sz="4800" dirty="0">
                <a:solidFill>
                  <a:srgbClr val="FF0000"/>
                </a:solidFill>
                <a:ea typeface="華康儷中黑(P)" panose="020B0500000000000000" pitchFamily="34" charset="-120"/>
              </a:rPr>
              <a:t>?</a:t>
            </a:r>
          </a:p>
          <a:p>
            <a:pPr>
              <a:lnSpc>
                <a:spcPts val="5500"/>
              </a:lnSpc>
              <a:spcBef>
                <a:spcPts val="0"/>
              </a:spcBef>
              <a:spcAft>
                <a:spcPts val="1200"/>
              </a:spcAft>
            </a:pPr>
            <a:r>
              <a:rPr lang="zh-TW" altLang="en-US" sz="4800" dirty="0">
                <a:ea typeface="華康儷中黑(P)" panose="020B0500000000000000" pitchFamily="34" charset="-120"/>
              </a:rPr>
              <a:t>什麼樣的生命才配得上永恆</a:t>
            </a:r>
            <a:r>
              <a:rPr lang="en-US" altLang="zh-TW" sz="4800" dirty="0">
                <a:ea typeface="華康儷中黑(P)" panose="020B0500000000000000" pitchFamily="34" charset="-120"/>
              </a:rPr>
              <a:t>?</a:t>
            </a:r>
          </a:p>
          <a:p>
            <a:pPr>
              <a:lnSpc>
                <a:spcPts val="5000"/>
              </a:lnSpc>
              <a:spcBef>
                <a:spcPts val="0"/>
              </a:spcBef>
            </a:pPr>
            <a:r>
              <a:rPr lang="en-US" altLang="zh-TW" sz="4800" kern="0" dirty="0">
                <a:solidFill>
                  <a:srgbClr val="0F1115"/>
                </a:solidFill>
                <a:effectLst/>
                <a:ea typeface="華康儷中黑(P)" panose="020B0500000000000000" pitchFamily="34" charset="-120"/>
                <a:cs typeface="Times New Roman" panose="02020603050405020304" pitchFamily="18" charset="0"/>
              </a:rPr>
              <a:t>This is not science, still less science fiction. I only ask: If eternity truly exists, why do we squander this very day? </a:t>
            </a:r>
            <a:r>
              <a:rPr lang="en-US" altLang="zh-TW" sz="4800" kern="0" dirty="0">
                <a:solidFill>
                  <a:srgbClr val="FF0000"/>
                </a:solidFill>
                <a:effectLst/>
                <a:ea typeface="華康儷中黑(P)" panose="020B0500000000000000" pitchFamily="34" charset="-120"/>
                <a:cs typeface="Times New Roman" panose="02020603050405020304" pitchFamily="18" charset="0"/>
              </a:rPr>
              <a:t>What kind of life is worthy of eternity?</a:t>
            </a:r>
            <a:endParaRPr lang="zh-TW" altLang="zh-TW" sz="4800" kern="100" dirty="0">
              <a:solidFill>
                <a:srgbClr val="FF0000"/>
              </a:solidFill>
              <a:effectLst/>
              <a:ea typeface="華康儷中黑(P)" panose="020B0500000000000000" pitchFamily="34" charset="-120"/>
              <a:cs typeface="Times New Roman" panose="02020603050405020304" pitchFamily="18" charset="0"/>
            </a:endParaRPr>
          </a:p>
        </p:txBody>
      </p:sp>
    </p:spTree>
    <p:extLst>
      <p:ext uri="{BB962C8B-B14F-4D97-AF65-F5344CB8AC3E}">
        <p14:creationId xmlns:p14="http://schemas.microsoft.com/office/powerpoint/2010/main" val="5938109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90CBC93D-5C69-47F8-95B1-4F17614E76A0}"/>
              </a:ext>
            </a:extLst>
          </p:cNvPr>
          <p:cNvSpPr>
            <a:spLocks noGrp="1"/>
          </p:cNvSpPr>
          <p:nvPr>
            <p:ph type="subTitle" idx="1"/>
          </p:nvPr>
        </p:nvSpPr>
        <p:spPr>
          <a:xfrm>
            <a:off x="0" y="115416"/>
            <a:ext cx="9144000" cy="6625952"/>
          </a:xfrm>
        </p:spPr>
        <p:txBody>
          <a:bodyPr>
            <a:normAutofit/>
          </a:bodyPr>
          <a:lstStyle/>
          <a:p>
            <a:pPr>
              <a:lnSpc>
                <a:spcPts val="4800"/>
              </a:lnSpc>
              <a:spcBef>
                <a:spcPts val="0"/>
              </a:spcBef>
              <a:spcAft>
                <a:spcPts val="1200"/>
              </a:spcAft>
            </a:pPr>
            <a:r>
              <a:rPr lang="zh-TW" altLang="en-US" sz="4000" dirty="0">
                <a:solidFill>
                  <a:srgbClr val="FF0000"/>
                </a:solidFill>
                <a:ea typeface="華康儷中黑(P)" panose="020B0500000000000000" pitchFamily="34" charset="-120"/>
              </a:rPr>
              <a:t>富貴到頭皆夢幻</a:t>
            </a:r>
            <a:r>
              <a:rPr lang="en-US" altLang="zh-TW" sz="4000" dirty="0">
                <a:solidFill>
                  <a:srgbClr val="FF0000"/>
                </a:solidFill>
                <a:ea typeface="華康儷中黑(P)" panose="020B0500000000000000" pitchFamily="34" charset="-120"/>
              </a:rPr>
              <a:t>,</a:t>
            </a:r>
            <a:r>
              <a:rPr lang="zh-TW" altLang="en-US" sz="4000" dirty="0">
                <a:solidFill>
                  <a:srgbClr val="FF0000"/>
                </a:solidFill>
                <a:ea typeface="華康儷中黑(P)" panose="020B0500000000000000" pitchFamily="34" charset="-120"/>
              </a:rPr>
              <a:t>英雄彈指又山丘</a:t>
            </a:r>
            <a:r>
              <a:rPr lang="en-US" altLang="zh-TW" sz="4000" dirty="0">
                <a:ea typeface="華康儷中黑(P)" panose="020B0500000000000000" pitchFamily="34" charset="-120"/>
              </a:rPr>
              <a:t>;</a:t>
            </a:r>
            <a:r>
              <a:rPr lang="zh-TW" altLang="en-US" sz="4000" dirty="0">
                <a:ea typeface="華康儷中黑(P)" panose="020B0500000000000000" pitchFamily="34" charset="-120"/>
              </a:rPr>
              <a:t>一切都如夢如幻</a:t>
            </a:r>
            <a:r>
              <a:rPr lang="en-US" altLang="zh-TW" sz="4000" dirty="0">
                <a:ea typeface="華康儷中黑(P)" panose="020B0500000000000000" pitchFamily="34" charset="-120"/>
              </a:rPr>
              <a:t>,</a:t>
            </a:r>
            <a:r>
              <a:rPr lang="zh-TW" altLang="en-US" sz="4000" dirty="0">
                <a:ea typeface="華康儷中黑(P)" panose="020B0500000000000000" pitchFamily="34" charset="-120"/>
              </a:rPr>
              <a:t>如泡如影</a:t>
            </a:r>
            <a:r>
              <a:rPr lang="en-US" altLang="zh-TW" sz="4000" dirty="0">
                <a:ea typeface="華康儷中黑(P)" panose="020B0500000000000000" pitchFamily="34" charset="-120"/>
              </a:rPr>
              <a:t>,</a:t>
            </a:r>
            <a:r>
              <a:rPr lang="zh-TW" altLang="en-US" sz="4000" dirty="0">
                <a:ea typeface="華康儷中黑(P)" panose="020B0500000000000000" pitchFamily="34" charset="-120"/>
              </a:rPr>
              <a:t>虛而又虛</a:t>
            </a:r>
            <a:r>
              <a:rPr lang="en-US" altLang="zh-TW" sz="4000" dirty="0">
                <a:ea typeface="華康儷中黑(P)" panose="020B0500000000000000" pitchFamily="34" charset="-120"/>
              </a:rPr>
              <a:t>,</a:t>
            </a:r>
            <a:r>
              <a:rPr lang="zh-TW" altLang="en-US" sz="4000" dirty="0">
                <a:ea typeface="華康儷中黑(P)" panose="020B0500000000000000" pitchFamily="34" charset="-120"/>
              </a:rPr>
              <a:t>萬事皆虛</a:t>
            </a:r>
            <a:r>
              <a:rPr lang="en-US" altLang="zh-TW" sz="4000" dirty="0">
                <a:ea typeface="華康儷中黑(P)" panose="020B0500000000000000" pitchFamily="34" charset="-120"/>
              </a:rPr>
              <a:t>.</a:t>
            </a:r>
            <a:r>
              <a:rPr lang="zh-TW" altLang="en-US" sz="4000" dirty="0">
                <a:solidFill>
                  <a:srgbClr val="FF0000"/>
                </a:solidFill>
                <a:ea typeface="華康儷中黑(P)" panose="020B0500000000000000" pitchFamily="34" charset="-120"/>
              </a:rPr>
              <a:t>營營役役</a:t>
            </a:r>
            <a:r>
              <a:rPr lang="en-US" altLang="zh-TW" sz="4000" dirty="0">
                <a:solidFill>
                  <a:srgbClr val="FF0000"/>
                </a:solidFill>
                <a:ea typeface="華康儷中黑(P)" panose="020B0500000000000000" pitchFamily="34" charset="-120"/>
              </a:rPr>
              <a:t>,</a:t>
            </a:r>
            <a:r>
              <a:rPr lang="zh-TW" altLang="en-US" sz="4000" dirty="0">
                <a:solidFill>
                  <a:srgbClr val="FF0000"/>
                </a:solidFill>
                <a:ea typeface="華康儷中黑(P)" panose="020B0500000000000000" pitchFamily="34" charset="-120"/>
              </a:rPr>
              <a:t>能保得住什麼</a:t>
            </a:r>
            <a:r>
              <a:rPr lang="en-US" altLang="zh-TW" sz="4000" dirty="0">
                <a:solidFill>
                  <a:srgbClr val="FF0000"/>
                </a:solidFill>
                <a:ea typeface="華康儷中黑(P)" panose="020B0500000000000000" pitchFamily="34" charset="-120"/>
              </a:rPr>
              <a:t>?</a:t>
            </a:r>
          </a:p>
          <a:p>
            <a:pPr>
              <a:lnSpc>
                <a:spcPts val="4300"/>
              </a:lnSpc>
              <a:spcBef>
                <a:spcPts val="0"/>
              </a:spcBef>
            </a:pPr>
            <a:r>
              <a:rPr lang="en-US" altLang="zh-TW" sz="4000" kern="0" dirty="0">
                <a:solidFill>
                  <a:srgbClr val="0F1115"/>
                </a:solidFill>
                <a:effectLst/>
                <a:ea typeface="華康儷中黑(P)" panose="020B0500000000000000" pitchFamily="34" charset="-120"/>
              </a:rPr>
              <a:t>“</a:t>
            </a:r>
            <a:r>
              <a:rPr lang="en-US" altLang="zh-TW" sz="4000" kern="0" dirty="0">
                <a:solidFill>
                  <a:srgbClr val="FF0000"/>
                </a:solidFill>
                <a:effectLst/>
                <a:ea typeface="華康儷中黑(P)" panose="020B0500000000000000" pitchFamily="34" charset="-120"/>
              </a:rPr>
              <a:t>Sic transit gloria mundi.</a:t>
            </a:r>
            <a:r>
              <a:rPr lang="en-US" altLang="zh-TW" sz="4000" kern="0" dirty="0">
                <a:solidFill>
                  <a:srgbClr val="0F1115"/>
                </a:solidFill>
                <a:effectLst/>
                <a:ea typeface="華康儷中黑(P)" panose="020B0500000000000000" pitchFamily="34" charset="-120"/>
              </a:rPr>
              <a:t>” (Thus passes the glory of the world.) </a:t>
            </a:r>
            <a:r>
              <a:rPr lang="en-US" altLang="zh-TW" sz="4000" kern="0" dirty="0">
                <a:solidFill>
                  <a:srgbClr val="0F1115"/>
                </a:solidFill>
                <a:effectLst/>
                <a:ea typeface="華康儷中黑(P)" panose="020B0500000000000000" pitchFamily="34" charset="-120"/>
                <a:cs typeface="Times New Roman" panose="02020603050405020304" pitchFamily="18" charset="0"/>
              </a:rPr>
              <a:t>All riches end in dust; heroes rise, then vanish into the hills of time. Everything is like a dream, an illusion, a bubble, a shadow—</a:t>
            </a:r>
            <a:r>
              <a:rPr lang="en-US" altLang="zh-TW" sz="4000" kern="0" dirty="0">
                <a:solidFill>
                  <a:srgbClr val="FF0000"/>
                </a:solidFill>
                <a:effectLst/>
                <a:ea typeface="華康儷中黑(P)" panose="020B0500000000000000" pitchFamily="34" charset="-120"/>
                <a:cs typeface="Times New Roman" panose="02020603050405020304" pitchFamily="18" charset="0"/>
              </a:rPr>
              <a:t>vanitas </a:t>
            </a:r>
            <a:r>
              <a:rPr lang="en-US" altLang="zh-TW" sz="4000" kern="0" dirty="0" err="1">
                <a:solidFill>
                  <a:srgbClr val="FF0000"/>
                </a:solidFill>
                <a:effectLst/>
                <a:ea typeface="華康儷中黑(P)" panose="020B0500000000000000" pitchFamily="34" charset="-120"/>
                <a:cs typeface="Times New Roman" panose="02020603050405020304" pitchFamily="18" charset="0"/>
              </a:rPr>
              <a:t>vanitatum</a:t>
            </a:r>
            <a:r>
              <a:rPr lang="en-US" altLang="zh-TW" sz="4000" kern="0" dirty="0">
                <a:solidFill>
                  <a:srgbClr val="FF0000"/>
                </a:solidFill>
                <a:effectLst/>
                <a:ea typeface="華康儷中黑(P)" panose="020B0500000000000000" pitchFamily="34" charset="-120"/>
                <a:cs typeface="Times New Roman" panose="02020603050405020304" pitchFamily="18" charset="0"/>
              </a:rPr>
              <a:t> </a:t>
            </a:r>
            <a:r>
              <a:rPr lang="en-US" altLang="zh-TW" sz="4000" kern="0" dirty="0">
                <a:effectLst/>
                <a:ea typeface="華康儷中黑(P)" panose="020B0500000000000000" pitchFamily="34" charset="-120"/>
                <a:cs typeface="Times New Roman" panose="02020603050405020304" pitchFamily="18" charset="0"/>
              </a:rPr>
              <a:t>(vanity of vanities), </a:t>
            </a:r>
            <a:r>
              <a:rPr lang="en-US" altLang="zh-TW" sz="4000" kern="0" dirty="0">
                <a:solidFill>
                  <a:srgbClr val="0F1115"/>
                </a:solidFill>
                <a:effectLst/>
                <a:ea typeface="華康儷中黑(P)" panose="020B0500000000000000" pitchFamily="34" charset="-120"/>
                <a:cs typeface="Times New Roman" panose="02020603050405020304" pitchFamily="18" charset="0"/>
              </a:rPr>
              <a:t>all is vanity. </a:t>
            </a:r>
          </a:p>
          <a:p>
            <a:pPr>
              <a:lnSpc>
                <a:spcPts val="4300"/>
              </a:lnSpc>
              <a:spcBef>
                <a:spcPts val="0"/>
              </a:spcBef>
            </a:pPr>
            <a:r>
              <a:rPr lang="en-US" altLang="zh-TW" sz="4000" kern="0" dirty="0">
                <a:solidFill>
                  <a:srgbClr val="0F1115"/>
                </a:solidFill>
                <a:effectLst/>
                <a:ea typeface="華康儷中黑(P)" panose="020B0500000000000000" pitchFamily="34" charset="-120"/>
                <a:cs typeface="Times New Roman" panose="02020603050405020304" pitchFamily="18" charset="0"/>
              </a:rPr>
              <a:t>In all our striving and toiling, </a:t>
            </a:r>
          </a:p>
          <a:p>
            <a:pPr>
              <a:lnSpc>
                <a:spcPts val="4300"/>
              </a:lnSpc>
              <a:spcBef>
                <a:spcPts val="0"/>
              </a:spcBef>
            </a:pPr>
            <a:r>
              <a:rPr lang="en-US" altLang="zh-TW" sz="4000" kern="0" dirty="0">
                <a:solidFill>
                  <a:srgbClr val="FF0000"/>
                </a:solidFill>
                <a:effectLst/>
                <a:ea typeface="華康儷中黑(P)" panose="020B0500000000000000" pitchFamily="34" charset="-120"/>
                <a:cs typeface="Times New Roman" panose="02020603050405020304" pitchFamily="18" charset="0"/>
              </a:rPr>
              <a:t>what can we truly hold fast to?</a:t>
            </a:r>
            <a:endParaRPr lang="zh-TW" altLang="zh-TW" sz="4000" kern="100" dirty="0">
              <a:solidFill>
                <a:srgbClr val="FF0000"/>
              </a:solidFill>
              <a:effectLst/>
              <a:ea typeface="華康儷中黑(P)" panose="020B0500000000000000" pitchFamily="34" charset="-120"/>
              <a:cs typeface="Times New Roman" panose="02020603050405020304" pitchFamily="18" charset="0"/>
            </a:endParaRPr>
          </a:p>
        </p:txBody>
      </p:sp>
    </p:spTree>
    <p:extLst>
      <p:ext uri="{BB962C8B-B14F-4D97-AF65-F5344CB8AC3E}">
        <p14:creationId xmlns:p14="http://schemas.microsoft.com/office/powerpoint/2010/main" val="1292025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35496" y="116632"/>
            <a:ext cx="9001000" cy="6669360"/>
          </a:xfrm>
        </p:spPr>
        <p:txBody>
          <a:bodyPr>
            <a:noAutofit/>
          </a:bodyPr>
          <a:lstStyle/>
          <a:p>
            <a:pPr marL="0" indent="0" algn="just" eaLnBrk="1">
              <a:lnSpc>
                <a:spcPts val="1000"/>
              </a:lnSpc>
              <a:spcBef>
                <a:spcPts val="0"/>
              </a:spcBef>
              <a:spcAft>
                <a:spcPts val="0"/>
              </a:spcAft>
              <a:buNone/>
            </a:pPr>
            <a:endParaRPr lang="en-US" altLang="zh-TW" sz="3600" dirty="0">
              <a:solidFill>
                <a:schemeClr val="bg1"/>
              </a:solidFill>
              <a:ea typeface="華康儷中黑" panose="020B0509000000000000" pitchFamily="49" charset="-120"/>
              <a:cs typeface="華康中黑體" panose="020B0509000000000000" pitchFamily="49" charset="-120"/>
            </a:endParaRPr>
          </a:p>
          <a:p>
            <a:pPr marL="0" indent="0" algn="just" eaLnBrk="1">
              <a:lnSpc>
                <a:spcPts val="4600"/>
              </a:lnSpc>
              <a:spcBef>
                <a:spcPts val="0"/>
              </a:spcBef>
              <a:spcAft>
                <a:spcPts val="1200"/>
              </a:spcAft>
              <a:buNone/>
            </a:pPr>
            <a:r>
              <a:rPr lang="zh-TW" altLang="en-US" sz="3600" dirty="0">
                <a:solidFill>
                  <a:schemeClr val="bg1"/>
                </a:solidFill>
                <a:ea typeface="華康儷中黑" panose="020B0509000000000000" pitchFamily="49" charset="-120"/>
                <a:cs typeface="華康中黑體" panose="020B0509000000000000" pitchFamily="49" charset="-120"/>
              </a:rPr>
              <a:t>恭讀申命紀 </a:t>
            </a:r>
            <a:r>
              <a:rPr lang="en-US" altLang="zh-TW" sz="2800" dirty="0">
                <a:solidFill>
                  <a:schemeClr val="bg1"/>
                </a:solidFill>
                <a:ea typeface="華康儷中黑" panose="020B0509000000000000" pitchFamily="49" charset="-120"/>
                <a:cs typeface="華康中黑體" panose="020B0509000000000000" pitchFamily="49" charset="-120"/>
              </a:rPr>
              <a:t>(8:2-3,14-16)</a:t>
            </a:r>
          </a:p>
          <a:p>
            <a:pPr marL="0" indent="0" algn="just" eaLnBrk="1">
              <a:lnSpc>
                <a:spcPts val="5100"/>
              </a:lnSpc>
              <a:spcBef>
                <a:spcPts val="0"/>
              </a:spcBef>
              <a:spcAft>
                <a:spcPts val="0"/>
              </a:spcAft>
              <a:buNone/>
            </a:pPr>
            <a:r>
              <a:rPr lang="zh-TW" altLang="en-US" sz="4000" dirty="0">
                <a:solidFill>
                  <a:schemeClr val="bg1"/>
                </a:solidFill>
                <a:ea typeface="華康儷中黑" panose="020B0509000000000000" pitchFamily="49" charset="-120"/>
                <a:cs typeface="華康中黑體" panose="020B0509000000000000" pitchFamily="49" charset="-120"/>
              </a:rPr>
              <a:t>梅瑟對人民說：「你當紀念：上主你的天主，使你</a:t>
            </a:r>
            <a:r>
              <a:rPr lang="zh-TW" altLang="en-US" sz="4000" dirty="0">
                <a:solidFill>
                  <a:srgbClr val="FFFF00"/>
                </a:solidFill>
                <a:ea typeface="華康儷中黑" panose="020B0509000000000000" pitchFamily="49" charset="-120"/>
                <a:cs typeface="華康中黑體" panose="020B0509000000000000" pitchFamily="49" charset="-120"/>
              </a:rPr>
              <a:t>這四十年，在曠野中所走的路；那是為磨難你，試探你；要知道你的心，是否願意遵守他的誡命。</a:t>
            </a:r>
          </a:p>
          <a:p>
            <a:pPr marL="0" indent="0" algn="just" eaLnBrk="1">
              <a:lnSpc>
                <a:spcPts val="5100"/>
              </a:lnSpc>
              <a:spcBef>
                <a:spcPts val="0"/>
              </a:spcBef>
              <a:spcAft>
                <a:spcPts val="0"/>
              </a:spcAft>
              <a:buNone/>
            </a:pPr>
            <a:r>
              <a:rPr lang="zh-TW" altLang="en-US" sz="4000" dirty="0">
                <a:solidFill>
                  <a:schemeClr val="bg1"/>
                </a:solidFill>
                <a:ea typeface="華康儷中黑" panose="020B0509000000000000" pitchFamily="49" charset="-120"/>
                <a:cs typeface="華康中黑體" panose="020B0509000000000000" pitchFamily="49" charset="-120"/>
              </a:rPr>
              <a:t>「他磨難了你，使你感到飢餓，</a:t>
            </a:r>
            <a:r>
              <a:rPr lang="zh-TW" altLang="en-US" sz="4000" dirty="0">
                <a:solidFill>
                  <a:srgbClr val="00FF00"/>
                </a:solidFill>
                <a:ea typeface="華康儷中黑" panose="020B0509000000000000" pitchFamily="49" charset="-120"/>
                <a:cs typeface="華康中黑體" panose="020B0509000000000000" pitchFamily="49" charset="-120"/>
              </a:rPr>
              <a:t>卻以你和你祖先，所不認識的</a:t>
            </a:r>
            <a:r>
              <a:rPr lang="en-US" altLang="zh-TW" sz="4000" dirty="0">
                <a:solidFill>
                  <a:srgbClr val="00FF00"/>
                </a:solidFill>
                <a:ea typeface="華康儷中黑" panose="020B0509000000000000" pitchFamily="49" charset="-120"/>
                <a:cs typeface="華康中黑體" panose="020B0509000000000000" pitchFamily="49" charset="-120"/>
              </a:rPr>
              <a:t>『</a:t>
            </a:r>
            <a:r>
              <a:rPr lang="zh-TW" altLang="en-US" sz="4000" dirty="0">
                <a:solidFill>
                  <a:srgbClr val="00FF00"/>
                </a:solidFill>
                <a:ea typeface="華康儷中黑" panose="020B0509000000000000" pitchFamily="49" charset="-120"/>
                <a:cs typeface="華康中黑體" panose="020B0509000000000000" pitchFamily="49" charset="-120"/>
              </a:rPr>
              <a:t>瑪納</a:t>
            </a:r>
            <a:r>
              <a:rPr lang="en-US" altLang="zh-TW" sz="4000" dirty="0">
                <a:solidFill>
                  <a:srgbClr val="00FF00"/>
                </a:solidFill>
                <a:ea typeface="華康儷中黑" panose="020B0509000000000000" pitchFamily="49" charset="-120"/>
                <a:cs typeface="華康中黑體" panose="020B0509000000000000" pitchFamily="49" charset="-120"/>
              </a:rPr>
              <a:t>』</a:t>
            </a:r>
            <a:r>
              <a:rPr lang="zh-TW" altLang="en-US" sz="4000" dirty="0">
                <a:solidFill>
                  <a:srgbClr val="00FF00"/>
                </a:solidFill>
                <a:ea typeface="華康儷中黑" panose="020B0509000000000000" pitchFamily="49" charset="-120"/>
                <a:cs typeface="華康中黑體" panose="020B0509000000000000" pitchFamily="49" charset="-120"/>
              </a:rPr>
              <a:t>，養育了你，叫你知道：人生活不但靠食物，而且也靠上主親口所說的一切話。</a:t>
            </a: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pPr>
            <a:endParaRPr lang="zh-TW" altLang="zh-TW" sz="1800" b="1">
              <a:solidFill>
                <a:srgbClr val="FFFFFF"/>
              </a:solidFill>
            </a:endParaRPr>
          </a:p>
        </p:txBody>
      </p:sp>
    </p:spTree>
    <p:extLst>
      <p:ext uri="{BB962C8B-B14F-4D97-AF65-F5344CB8AC3E}">
        <p14:creationId xmlns:p14="http://schemas.microsoft.com/office/powerpoint/2010/main" val="4346477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90CBC93D-5C69-47F8-95B1-4F17614E76A0}"/>
              </a:ext>
            </a:extLst>
          </p:cNvPr>
          <p:cNvSpPr>
            <a:spLocks noGrp="1"/>
          </p:cNvSpPr>
          <p:nvPr>
            <p:ph type="subTitle" idx="1"/>
          </p:nvPr>
        </p:nvSpPr>
        <p:spPr>
          <a:xfrm>
            <a:off x="0" y="332656"/>
            <a:ext cx="9144000" cy="6408712"/>
          </a:xfrm>
        </p:spPr>
        <p:txBody>
          <a:bodyPr>
            <a:normAutofit/>
          </a:bodyPr>
          <a:lstStyle/>
          <a:p>
            <a:pPr>
              <a:lnSpc>
                <a:spcPts val="6400"/>
              </a:lnSpc>
              <a:spcBef>
                <a:spcPts val="0"/>
              </a:spcBef>
            </a:pPr>
            <a:r>
              <a:rPr lang="zh-TW" altLang="en-US" sz="4800" dirty="0">
                <a:ea typeface="華康儷中黑" panose="020B0509000000000000" pitchFamily="49" charset="-120"/>
              </a:rPr>
              <a:t>在永恆的世界中</a:t>
            </a:r>
            <a:r>
              <a:rPr lang="en-US" altLang="zh-TW" sz="4800" dirty="0">
                <a:ea typeface="華康儷中黑" panose="020B0509000000000000" pitchFamily="49" charset="-120"/>
              </a:rPr>
              <a:t>,</a:t>
            </a:r>
            <a:r>
              <a:rPr lang="zh-TW" altLang="en-US" sz="4800" dirty="0">
                <a:ea typeface="華康儷中黑" panose="020B0509000000000000" pitchFamily="49" charset="-120"/>
              </a:rPr>
              <a:t>似乎有一個</a:t>
            </a:r>
            <a:br>
              <a:rPr lang="en-US" altLang="zh-TW" sz="4800" dirty="0">
                <a:ea typeface="華康儷中黑" panose="020B0509000000000000" pitchFamily="49" charset="-120"/>
              </a:rPr>
            </a:br>
            <a:r>
              <a:rPr lang="zh-TW" altLang="en-US" sz="4800" dirty="0">
                <a:ea typeface="華康儷中黑" panose="020B0509000000000000" pitchFamily="49" charset="-120"/>
              </a:rPr>
              <a:t>定律</a:t>
            </a:r>
            <a:r>
              <a:rPr lang="en-US" altLang="zh-TW" sz="4800" dirty="0">
                <a:ea typeface="華康儷中黑" panose="020B0509000000000000" pitchFamily="49" charset="-120"/>
              </a:rPr>
              <a:t>(</a:t>
            </a:r>
            <a:r>
              <a:rPr lang="zh-TW" altLang="en-US" sz="4800" dirty="0">
                <a:ea typeface="華康儷中黑" panose="020B0509000000000000" pitchFamily="49" charset="-120"/>
              </a:rPr>
              <a:t>神律或自然律</a:t>
            </a:r>
            <a:r>
              <a:rPr lang="en-US" altLang="zh-TW" sz="4800" dirty="0">
                <a:ea typeface="華康儷中黑" panose="020B0509000000000000" pitchFamily="49" charset="-120"/>
              </a:rPr>
              <a:t>): </a:t>
            </a:r>
          </a:p>
          <a:p>
            <a:pPr>
              <a:lnSpc>
                <a:spcPts val="6400"/>
              </a:lnSpc>
              <a:spcBef>
                <a:spcPts val="0"/>
              </a:spcBef>
              <a:spcAft>
                <a:spcPts val="1200"/>
              </a:spcAft>
            </a:pPr>
            <a:r>
              <a:rPr lang="zh-TW" altLang="en-US" sz="4800" dirty="0">
                <a:solidFill>
                  <a:srgbClr val="FF0000"/>
                </a:solidFill>
                <a:ea typeface="華康儷中黑" panose="020B0509000000000000" pitchFamily="49" charset="-120"/>
              </a:rPr>
              <a:t>生命產生生命</a:t>
            </a:r>
            <a:r>
              <a:rPr lang="en-US" altLang="zh-TW" sz="4800" dirty="0">
                <a:ea typeface="華康儷中黑" panose="020B0509000000000000" pitchFamily="49" charset="-120"/>
              </a:rPr>
              <a:t>, </a:t>
            </a:r>
            <a:r>
              <a:rPr lang="zh-TW" altLang="en-US" sz="4800" dirty="0">
                <a:ea typeface="華康儷中黑" panose="020B0509000000000000" pitchFamily="49" charset="-120"/>
              </a:rPr>
              <a:t>生命豐富生命</a:t>
            </a:r>
            <a:r>
              <a:rPr lang="en-US" altLang="zh-TW" sz="4800" dirty="0">
                <a:ea typeface="華康儷中黑" panose="020B0509000000000000" pitchFamily="49" charset="-120"/>
              </a:rPr>
              <a:t>.</a:t>
            </a:r>
          </a:p>
          <a:p>
            <a:pPr>
              <a:spcBef>
                <a:spcPts val="0"/>
              </a:spcBef>
            </a:pPr>
            <a:r>
              <a:rPr lang="en-US" altLang="zh-TW" sz="5400" kern="0" dirty="0">
                <a:solidFill>
                  <a:srgbClr val="0F1115"/>
                </a:solidFill>
                <a:effectLst/>
                <a:latin typeface="Segoe UI" panose="020B0502040204020203" pitchFamily="34" charset="0"/>
                <a:ea typeface="新細明體" panose="02020500000000000000" pitchFamily="18" charset="-120"/>
                <a:cs typeface="Times New Roman" panose="02020603050405020304" pitchFamily="18" charset="0"/>
              </a:rPr>
              <a:t>In the realm of eternity, there seems to be a divine law or natural law: life begets life, </a:t>
            </a:r>
            <a:r>
              <a:rPr lang="en-US" altLang="zh-TW" sz="5400" kern="0" dirty="0">
                <a:solidFill>
                  <a:srgbClr val="FF0000"/>
                </a:solidFill>
                <a:effectLst/>
                <a:latin typeface="Segoe UI" panose="020B0502040204020203" pitchFamily="34" charset="0"/>
                <a:ea typeface="新細明體" panose="02020500000000000000" pitchFamily="18" charset="-120"/>
                <a:cs typeface="Times New Roman" panose="02020603050405020304" pitchFamily="18" charset="0"/>
              </a:rPr>
              <a:t>life enriches life</a:t>
            </a:r>
            <a:r>
              <a:rPr lang="en-US" altLang="zh-TW" sz="5400" kern="0" dirty="0">
                <a:solidFill>
                  <a:srgbClr val="0F1115"/>
                </a:solidFill>
                <a:effectLst/>
                <a:latin typeface="Segoe UI" panose="020B0502040204020203" pitchFamily="34" charset="0"/>
                <a:ea typeface="新細明體" panose="02020500000000000000" pitchFamily="18" charset="-120"/>
                <a:cs typeface="Times New Roman" panose="02020603050405020304" pitchFamily="18" charset="0"/>
              </a:rPr>
              <a:t>.</a:t>
            </a:r>
            <a:endParaRPr lang="zh-TW" altLang="zh-TW" sz="5400" kern="100" dirty="0">
              <a:effectLst/>
              <a:latin typeface="Calibri" panose="020F0502020204030204" pitchFamily="34" charset="0"/>
              <a:ea typeface="新細明體" panose="02020500000000000000" pitchFamily="18" charset="-120"/>
              <a:cs typeface="Times New Roman" panose="02020603050405020304" pitchFamily="18" charset="0"/>
            </a:endParaRPr>
          </a:p>
          <a:p>
            <a:pPr>
              <a:spcBef>
                <a:spcPts val="0"/>
              </a:spcBef>
            </a:pPr>
            <a:endParaRPr lang="en-US" altLang="zh-TW" sz="4000" dirty="0">
              <a:ea typeface="華康儷中黑" panose="020B0509000000000000" pitchFamily="49" charset="-120"/>
            </a:endParaRPr>
          </a:p>
        </p:txBody>
      </p:sp>
    </p:spTree>
    <p:extLst>
      <p:ext uri="{BB962C8B-B14F-4D97-AF65-F5344CB8AC3E}">
        <p14:creationId xmlns:p14="http://schemas.microsoft.com/office/powerpoint/2010/main" val="42865700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90CBC93D-5C69-47F8-95B1-4F17614E76A0}"/>
              </a:ext>
            </a:extLst>
          </p:cNvPr>
          <p:cNvSpPr>
            <a:spLocks noGrp="1"/>
          </p:cNvSpPr>
          <p:nvPr>
            <p:ph type="subTitle" idx="1"/>
          </p:nvPr>
        </p:nvSpPr>
        <p:spPr>
          <a:xfrm>
            <a:off x="0" y="115416"/>
            <a:ext cx="9144000" cy="6625952"/>
          </a:xfrm>
        </p:spPr>
        <p:txBody>
          <a:bodyPr>
            <a:normAutofit/>
          </a:bodyPr>
          <a:lstStyle/>
          <a:p>
            <a:pPr>
              <a:lnSpc>
                <a:spcPts val="4800"/>
              </a:lnSpc>
              <a:spcBef>
                <a:spcPts val="0"/>
              </a:spcBef>
              <a:spcAft>
                <a:spcPts val="1200"/>
              </a:spcAft>
            </a:pPr>
            <a:r>
              <a:rPr lang="zh-TW" altLang="en-US" sz="4000" dirty="0">
                <a:ea typeface="華康儷中黑(P)" panose="020B0500000000000000" pitchFamily="34" charset="-120"/>
              </a:rPr>
              <a:t>只有人類才會走向</a:t>
            </a:r>
            <a:r>
              <a:rPr lang="zh-TW" altLang="en-US" sz="4000" dirty="0">
                <a:solidFill>
                  <a:srgbClr val="FF0000"/>
                </a:solidFill>
                <a:ea typeface="華康儷中黑(P)" panose="020B0500000000000000" pitchFamily="34" charset="-120"/>
              </a:rPr>
              <a:t>絕對的自我中心</a:t>
            </a:r>
            <a:r>
              <a:rPr lang="zh-TW" altLang="en-US" sz="4000" dirty="0">
                <a:ea typeface="華康儷中黑(P)" panose="020B0500000000000000" pitchFamily="34" charset="-120"/>
              </a:rPr>
              <a:t>和自私自利</a:t>
            </a:r>
            <a:r>
              <a:rPr lang="en-US" altLang="zh-TW" sz="4000" dirty="0">
                <a:ea typeface="華康儷中黑(P)" panose="020B0500000000000000" pitchFamily="34" charset="-120"/>
              </a:rPr>
              <a:t>,</a:t>
            </a:r>
            <a:r>
              <a:rPr lang="zh-TW" altLang="en-US" sz="4000" dirty="0">
                <a:ea typeface="華康儷中黑(P)" panose="020B0500000000000000" pitchFamily="34" charset="-120"/>
              </a:rPr>
              <a:t>還美其名曰「找到自己</a:t>
            </a:r>
            <a:r>
              <a:rPr lang="en-US" altLang="zh-TW" sz="4000" dirty="0">
                <a:ea typeface="華康儷中黑(P)" panose="020B0500000000000000" pitchFamily="34" charset="-120"/>
              </a:rPr>
              <a:t>,</a:t>
            </a:r>
            <a:r>
              <a:rPr lang="zh-TW" altLang="en-US" sz="4000" dirty="0">
                <a:ea typeface="華康儷中黑(P)" panose="020B0500000000000000" pitchFamily="34" charset="-120"/>
              </a:rPr>
              <a:t>成為自己」</a:t>
            </a:r>
            <a:r>
              <a:rPr lang="en-US" altLang="zh-TW" sz="4000" dirty="0">
                <a:ea typeface="華康儷中黑(P)" panose="020B0500000000000000" pitchFamily="34" charset="-120"/>
              </a:rPr>
              <a:t>,</a:t>
            </a:r>
            <a:r>
              <a:rPr lang="zh-TW" altLang="en-US" sz="4000" dirty="0">
                <a:ea typeface="華康儷中黑(P)" panose="020B0500000000000000" pitchFamily="34" charset="-120"/>
              </a:rPr>
              <a:t>這便是柏拉圖預言的最大的罪</a:t>
            </a:r>
            <a:r>
              <a:rPr lang="en-US" altLang="zh-TW" sz="4000" dirty="0">
                <a:ea typeface="華康儷中黑(P)" panose="020B0500000000000000" pitchFamily="34" charset="-120"/>
              </a:rPr>
              <a:t>.</a:t>
            </a:r>
            <a:br>
              <a:rPr lang="en-US" altLang="zh-TW" sz="4000" dirty="0">
                <a:ea typeface="華康儷中黑(P)" panose="020B0500000000000000" pitchFamily="34" charset="-120"/>
              </a:rPr>
            </a:br>
            <a:r>
              <a:rPr lang="zh-TW" altLang="en-US" sz="4000" dirty="0">
                <a:solidFill>
                  <a:srgbClr val="FF0000"/>
                </a:solidFill>
                <a:ea typeface="華康儷中黑(P)" panose="020B0500000000000000" pitchFamily="34" charset="-120"/>
              </a:rPr>
              <a:t>人類將亡於這種個人及集體的自我中心</a:t>
            </a:r>
            <a:r>
              <a:rPr lang="en-US" altLang="zh-TW" sz="4000" dirty="0">
                <a:solidFill>
                  <a:srgbClr val="FF0000"/>
                </a:solidFill>
                <a:ea typeface="華康儷中黑(P)" panose="020B0500000000000000" pitchFamily="34" charset="-120"/>
              </a:rPr>
              <a:t>.</a:t>
            </a:r>
          </a:p>
          <a:p>
            <a:pPr>
              <a:lnSpc>
                <a:spcPts val="4300"/>
              </a:lnSpc>
              <a:spcBef>
                <a:spcPts val="0"/>
              </a:spcBef>
            </a:pPr>
            <a:r>
              <a:rPr lang="en-US" altLang="zh-TW" sz="4000" kern="0" dirty="0">
                <a:solidFill>
                  <a:srgbClr val="0F1115"/>
                </a:solidFill>
                <a:effectLst/>
                <a:ea typeface="華康儷中黑(P)" panose="020B0500000000000000" pitchFamily="34" charset="-120"/>
                <a:cs typeface="Times New Roman" panose="02020603050405020304" pitchFamily="18" charset="0"/>
              </a:rPr>
              <a:t>Only humankind drifts toward absolute self-centeredness and selfish gain, even glorifying it as “finding oneself, becoming oneself.” This is what Plato foresaw as the “</a:t>
            </a:r>
            <a:r>
              <a:rPr lang="en-US" altLang="zh-TW" sz="4000" b="1" kern="0" dirty="0">
                <a:solidFill>
                  <a:srgbClr val="0000FF"/>
                </a:solidFill>
                <a:effectLst/>
                <a:ea typeface="華康儷中黑(P)" panose="020B0500000000000000" pitchFamily="34" charset="-120"/>
                <a:cs typeface="Times New Roman" panose="02020603050405020304" pitchFamily="18" charset="0"/>
              </a:rPr>
              <a:t>greatest sin</a:t>
            </a:r>
            <a:r>
              <a:rPr lang="en-US" altLang="zh-TW" sz="4000" kern="0" dirty="0">
                <a:solidFill>
                  <a:srgbClr val="0F1115"/>
                </a:solidFill>
                <a:effectLst/>
                <a:ea typeface="華康儷中黑(P)" panose="020B0500000000000000" pitchFamily="34" charset="-120"/>
                <a:cs typeface="Times New Roman" panose="02020603050405020304" pitchFamily="18" charset="0"/>
              </a:rPr>
              <a:t>.” Humanity shall perish by this </a:t>
            </a:r>
            <a:r>
              <a:rPr lang="en-US" altLang="zh-TW" sz="4000" kern="0" dirty="0">
                <a:solidFill>
                  <a:srgbClr val="FF0000"/>
                </a:solidFill>
                <a:effectLst/>
                <a:ea typeface="華康儷中黑(P)" panose="020B0500000000000000" pitchFamily="34" charset="-120"/>
                <a:cs typeface="Times New Roman" panose="02020603050405020304" pitchFamily="18" charset="0"/>
              </a:rPr>
              <a:t>individual and collective </a:t>
            </a:r>
            <a:br>
              <a:rPr lang="en-US" altLang="zh-TW" sz="4000" kern="0" dirty="0">
                <a:solidFill>
                  <a:srgbClr val="FF0000"/>
                </a:solidFill>
                <a:effectLst/>
                <a:ea typeface="華康儷中黑(P)" panose="020B0500000000000000" pitchFamily="34" charset="-120"/>
                <a:cs typeface="Times New Roman" panose="02020603050405020304" pitchFamily="18" charset="0"/>
              </a:rPr>
            </a:br>
            <a:r>
              <a:rPr lang="en-US" altLang="zh-TW" sz="4000" kern="0" dirty="0">
                <a:solidFill>
                  <a:srgbClr val="FF0000"/>
                </a:solidFill>
                <a:effectLst/>
                <a:ea typeface="華康儷中黑(P)" panose="020B0500000000000000" pitchFamily="34" charset="-120"/>
                <a:cs typeface="Times New Roman" panose="02020603050405020304" pitchFamily="18" charset="0"/>
              </a:rPr>
              <a:t>self-centeredness </a:t>
            </a:r>
            <a:r>
              <a:rPr lang="en-US" altLang="zh-TW" sz="4000" kern="0" dirty="0">
                <a:solidFill>
                  <a:srgbClr val="0F1115"/>
                </a:solidFill>
                <a:effectLst/>
                <a:ea typeface="華康儷中黑(P)" panose="020B0500000000000000" pitchFamily="34" charset="-120"/>
                <a:cs typeface="Times New Roman" panose="02020603050405020304" pitchFamily="18" charset="0"/>
              </a:rPr>
              <a:t>(</a:t>
            </a:r>
            <a:r>
              <a:rPr lang="en-US" altLang="zh-TW" sz="4000" kern="0" dirty="0">
                <a:solidFill>
                  <a:srgbClr val="0000FF"/>
                </a:solidFill>
                <a:effectLst/>
                <a:ea typeface="華康儷中黑(P)" panose="020B0500000000000000" pitchFamily="34" charset="-120"/>
                <a:cs typeface="Times New Roman" panose="02020603050405020304" pitchFamily="18" charset="0"/>
              </a:rPr>
              <a:t>egocentricity</a:t>
            </a:r>
            <a:r>
              <a:rPr lang="en-US" altLang="zh-TW" sz="4000" kern="0" dirty="0">
                <a:solidFill>
                  <a:srgbClr val="0F1115"/>
                </a:solidFill>
                <a:effectLst/>
                <a:ea typeface="華康儷中黑(P)" panose="020B0500000000000000" pitchFamily="34" charset="-120"/>
                <a:cs typeface="Times New Roman" panose="02020603050405020304" pitchFamily="18" charset="0"/>
              </a:rPr>
              <a:t>).</a:t>
            </a:r>
            <a:endParaRPr lang="zh-TW" altLang="zh-TW" sz="4000" kern="100" dirty="0">
              <a:effectLst/>
              <a:ea typeface="華康儷中黑(P)" panose="020B0500000000000000" pitchFamily="34" charset="-120"/>
              <a:cs typeface="Times New Roman" panose="02020603050405020304" pitchFamily="18" charset="0"/>
            </a:endParaRPr>
          </a:p>
        </p:txBody>
      </p:sp>
    </p:spTree>
    <p:extLst>
      <p:ext uri="{BB962C8B-B14F-4D97-AF65-F5344CB8AC3E}">
        <p14:creationId xmlns:p14="http://schemas.microsoft.com/office/powerpoint/2010/main" val="30376946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90CBC93D-5C69-47F8-95B1-4F17614E76A0}"/>
              </a:ext>
            </a:extLst>
          </p:cNvPr>
          <p:cNvSpPr>
            <a:spLocks noGrp="1"/>
          </p:cNvSpPr>
          <p:nvPr>
            <p:ph type="subTitle" idx="1"/>
          </p:nvPr>
        </p:nvSpPr>
        <p:spPr>
          <a:xfrm>
            <a:off x="36512" y="151184"/>
            <a:ext cx="9144000" cy="6625952"/>
          </a:xfrm>
        </p:spPr>
        <p:txBody>
          <a:bodyPr>
            <a:noAutofit/>
          </a:bodyPr>
          <a:lstStyle/>
          <a:p>
            <a:pPr>
              <a:lnSpc>
                <a:spcPts val="5200"/>
              </a:lnSpc>
              <a:spcBef>
                <a:spcPts val="0"/>
              </a:spcBef>
            </a:pPr>
            <a:r>
              <a:rPr lang="zh-TW" altLang="en-US" sz="4000" dirty="0">
                <a:ea typeface="華康儷中黑(P)" panose="020B0500000000000000" pitchFamily="34" charset="-120"/>
              </a:rPr>
              <a:t>唯一的救援是學習基督</a:t>
            </a:r>
            <a:r>
              <a:rPr lang="en-US" altLang="zh-TW" sz="4000" dirty="0">
                <a:ea typeface="華康儷中黑(P)" panose="020B0500000000000000" pitchFamily="34" charset="-120"/>
              </a:rPr>
              <a:t>, </a:t>
            </a:r>
            <a:r>
              <a:rPr lang="zh-TW" altLang="en-US" sz="4000" dirty="0">
                <a:ea typeface="華康儷中黑(P)" panose="020B0500000000000000" pitchFamily="34" charset="-120"/>
              </a:rPr>
              <a:t>用自己的生命</a:t>
            </a:r>
            <a:endParaRPr lang="en-US" altLang="zh-TW" sz="4000" dirty="0">
              <a:ea typeface="華康儷中黑(P)" panose="020B0500000000000000" pitchFamily="34" charset="-120"/>
            </a:endParaRPr>
          </a:p>
          <a:p>
            <a:pPr>
              <a:lnSpc>
                <a:spcPts val="5200"/>
              </a:lnSpc>
              <a:spcBef>
                <a:spcPts val="0"/>
              </a:spcBef>
            </a:pPr>
            <a:r>
              <a:rPr lang="zh-TW" altLang="en-US" sz="4000" dirty="0">
                <a:ea typeface="華康儷中黑(P)" panose="020B0500000000000000" pitchFamily="34" charset="-120"/>
              </a:rPr>
              <a:t>去換取整體人類的生命</a:t>
            </a:r>
            <a:r>
              <a:rPr lang="en-US" altLang="zh-TW" sz="4000" dirty="0">
                <a:ea typeface="華康儷中黑(P)" panose="020B0500000000000000" pitchFamily="34" charset="-120"/>
              </a:rPr>
              <a:t>,</a:t>
            </a:r>
            <a:r>
              <a:rPr lang="zh-TW" altLang="en-US" sz="4000" dirty="0">
                <a:ea typeface="華康儷中黑(P)" panose="020B0500000000000000" pitchFamily="34" charset="-120"/>
              </a:rPr>
              <a:t>在這個主內</a:t>
            </a:r>
            <a:r>
              <a:rPr lang="en-US" altLang="zh-TW" sz="4000" dirty="0">
                <a:ea typeface="華康儷中黑(P)" panose="020B0500000000000000" pitchFamily="34" charset="-120"/>
              </a:rPr>
              <a:t>,</a:t>
            </a:r>
          </a:p>
          <a:p>
            <a:pPr>
              <a:lnSpc>
                <a:spcPts val="5200"/>
              </a:lnSpc>
              <a:spcBef>
                <a:spcPts val="0"/>
              </a:spcBef>
            </a:pPr>
            <a:r>
              <a:rPr lang="zh-TW" altLang="en-US" sz="4000" dirty="0">
                <a:ea typeface="華康儷中黑(P)" panose="020B0500000000000000" pitchFamily="34" charset="-120"/>
              </a:rPr>
              <a:t>我們會找到「</a:t>
            </a:r>
            <a:r>
              <a:rPr lang="zh-TW" altLang="en-US" sz="4000" dirty="0">
                <a:solidFill>
                  <a:srgbClr val="FF0000"/>
                </a:solidFill>
                <a:ea typeface="華康儷中黑(P)" panose="020B0500000000000000" pitchFamily="34" charset="-120"/>
              </a:rPr>
              <a:t>天長地久有時盡</a:t>
            </a:r>
            <a:r>
              <a:rPr lang="en-US" altLang="zh-TW" sz="4000" dirty="0">
                <a:solidFill>
                  <a:srgbClr val="FF0000"/>
                </a:solidFill>
                <a:ea typeface="華康儷中黑(P)" panose="020B0500000000000000" pitchFamily="34" charset="-120"/>
              </a:rPr>
              <a:t>,</a:t>
            </a:r>
          </a:p>
          <a:p>
            <a:pPr>
              <a:lnSpc>
                <a:spcPts val="5200"/>
              </a:lnSpc>
              <a:spcBef>
                <a:spcPts val="0"/>
              </a:spcBef>
              <a:spcAft>
                <a:spcPts val="1200"/>
              </a:spcAft>
            </a:pPr>
            <a:r>
              <a:rPr lang="zh-TW" altLang="en-US" sz="4000" dirty="0">
                <a:solidFill>
                  <a:srgbClr val="FF0000"/>
                </a:solidFill>
                <a:ea typeface="華康儷中黑(P)" panose="020B0500000000000000" pitchFamily="34" charset="-120"/>
              </a:rPr>
              <a:t>主愛綿綿無絕期</a:t>
            </a:r>
            <a:r>
              <a:rPr lang="zh-TW" altLang="en-US" sz="4000" dirty="0">
                <a:ea typeface="華康儷中黑(P)" panose="020B0500000000000000" pitchFamily="34" charset="-120"/>
              </a:rPr>
              <a:t>」</a:t>
            </a:r>
            <a:r>
              <a:rPr lang="en-US" altLang="zh-TW" sz="4000" dirty="0">
                <a:ea typeface="華康儷中黑(P)" panose="020B0500000000000000" pitchFamily="34" charset="-120"/>
              </a:rPr>
              <a:t>,</a:t>
            </a:r>
            <a:r>
              <a:rPr lang="zh-TW" altLang="en-US" sz="4000" dirty="0">
                <a:ea typeface="華康儷中黑(P)" panose="020B0500000000000000" pitchFamily="34" charset="-120"/>
              </a:rPr>
              <a:t>這才是永恆</a:t>
            </a:r>
            <a:r>
              <a:rPr lang="en-US" altLang="zh-TW" sz="4000" dirty="0">
                <a:ea typeface="華康儷中黑(P)" panose="020B0500000000000000" pitchFamily="34" charset="-120"/>
              </a:rPr>
              <a:t>.</a:t>
            </a:r>
          </a:p>
          <a:p>
            <a:pPr>
              <a:lnSpc>
                <a:spcPts val="4200"/>
              </a:lnSpc>
              <a:spcBef>
                <a:spcPts val="0"/>
              </a:spcBef>
            </a:pPr>
            <a:r>
              <a:rPr lang="en-US" altLang="zh-TW" sz="4200" kern="0" spc="-100" dirty="0">
                <a:solidFill>
                  <a:srgbClr val="0F1115"/>
                </a:solidFill>
                <a:effectLst/>
                <a:ea typeface="華康儷中黑(P)" panose="020B0500000000000000" pitchFamily="34" charset="-120"/>
                <a:cs typeface="Times New Roman" panose="02020603050405020304" pitchFamily="18" charset="0"/>
              </a:rPr>
              <a:t>The only salvation is to learn from Christ: </a:t>
            </a:r>
          </a:p>
          <a:p>
            <a:pPr>
              <a:lnSpc>
                <a:spcPts val="4200"/>
              </a:lnSpc>
              <a:spcBef>
                <a:spcPts val="0"/>
              </a:spcBef>
            </a:pPr>
            <a:r>
              <a:rPr lang="en-US" altLang="zh-TW" sz="4200" kern="0" spc="-100" dirty="0">
                <a:solidFill>
                  <a:srgbClr val="FF0000"/>
                </a:solidFill>
                <a:effectLst/>
                <a:ea typeface="華康儷中黑(P)" panose="020B0500000000000000" pitchFamily="34" charset="-120"/>
                <a:cs typeface="Times New Roman" panose="02020603050405020304" pitchFamily="18" charset="0"/>
              </a:rPr>
              <a:t>to offer one’s own life for the life of all humanity. </a:t>
            </a:r>
            <a:r>
              <a:rPr lang="en-US" altLang="zh-TW" sz="4200" kern="0" spc="-100" dirty="0">
                <a:solidFill>
                  <a:srgbClr val="0F1115"/>
                </a:solidFill>
                <a:effectLst/>
                <a:ea typeface="華康儷中黑(P)" panose="020B0500000000000000" pitchFamily="34" charset="-120"/>
                <a:cs typeface="Times New Roman" panose="02020603050405020304" pitchFamily="18" charset="0"/>
              </a:rPr>
              <a:t>In the Lord, we shall find this truth—“Though heaven and earth may pass away, </a:t>
            </a:r>
            <a:r>
              <a:rPr lang="en-US" altLang="zh-TW" sz="4200" kern="0" spc="-100" dirty="0">
                <a:solidFill>
                  <a:srgbClr val="FF0000"/>
                </a:solidFill>
                <a:effectLst/>
                <a:ea typeface="華康儷中黑(P)" panose="020B0500000000000000" pitchFamily="34" charset="-120"/>
                <a:cs typeface="Times New Roman" panose="02020603050405020304" pitchFamily="18" charset="0"/>
              </a:rPr>
              <a:t>the Lord’s love endures without end.</a:t>
            </a:r>
            <a:r>
              <a:rPr lang="en-US" altLang="zh-TW" sz="4200" kern="0" spc="-100" dirty="0">
                <a:solidFill>
                  <a:srgbClr val="0F1115"/>
                </a:solidFill>
                <a:effectLst/>
                <a:ea typeface="華康儷中黑(P)" panose="020B0500000000000000" pitchFamily="34" charset="-120"/>
                <a:cs typeface="Times New Roman" panose="02020603050405020304" pitchFamily="18" charset="0"/>
              </a:rPr>
              <a:t>” This—and this alone—is eternity.</a:t>
            </a:r>
            <a:endParaRPr lang="zh-TW" altLang="zh-TW" sz="4200" kern="100" spc="-100" dirty="0">
              <a:effectLst/>
              <a:ea typeface="華康儷中黑(P)" panose="020B0500000000000000" pitchFamily="34" charset="-120"/>
              <a:cs typeface="Times New Roman" panose="02020603050405020304" pitchFamily="18" charset="0"/>
            </a:endParaRPr>
          </a:p>
          <a:p>
            <a:pPr>
              <a:lnSpc>
                <a:spcPts val="3000"/>
              </a:lnSpc>
              <a:spcBef>
                <a:spcPts val="0"/>
              </a:spcBef>
            </a:pPr>
            <a:endParaRPr lang="en-US" altLang="zh-TW" dirty="0">
              <a:ea typeface="華康儷中黑" panose="020B0509000000000000" pitchFamily="49" charset="-120"/>
            </a:endParaRPr>
          </a:p>
        </p:txBody>
      </p:sp>
      <p:sp>
        <p:nvSpPr>
          <p:cNvPr id="2" name="文字方塊 1">
            <a:extLst>
              <a:ext uri="{FF2B5EF4-FFF2-40B4-BE49-F238E27FC236}">
                <a16:creationId xmlns:a16="http://schemas.microsoft.com/office/drawing/2014/main" id="{1F2FD1FF-6F3E-4D4B-AE7A-897DD203BF9E}"/>
              </a:ext>
            </a:extLst>
          </p:cNvPr>
          <p:cNvSpPr txBox="1"/>
          <p:nvPr/>
        </p:nvSpPr>
        <p:spPr>
          <a:xfrm>
            <a:off x="3454544" y="6208693"/>
            <a:ext cx="5509944" cy="523220"/>
          </a:xfrm>
          <a:prstGeom prst="rect">
            <a:avLst/>
          </a:prstGeom>
          <a:noFill/>
          <a:ln>
            <a:solidFill>
              <a:schemeClr val="accent1"/>
            </a:solidFill>
          </a:ln>
        </p:spPr>
        <p:txBody>
          <a:bodyPr wrap="square" rtlCol="0">
            <a:spAutoFit/>
          </a:bodyPr>
          <a:lstStyle/>
          <a:p>
            <a:pPr algn="ctr"/>
            <a:r>
              <a:rPr lang="zh-TW" altLang="en-US" sz="2800" dirty="0"/>
              <a:t>點讚</a:t>
            </a:r>
            <a:r>
              <a:rPr lang="en-US" altLang="zh-TW" sz="2800" dirty="0">
                <a:solidFill>
                  <a:srgbClr val="0000FF"/>
                </a:solidFill>
              </a:rPr>
              <a:t>like</a:t>
            </a:r>
            <a:r>
              <a:rPr lang="zh-TW" altLang="en-US" sz="2800" dirty="0"/>
              <a:t> 留言</a:t>
            </a:r>
            <a:r>
              <a:rPr lang="en-US" altLang="zh-TW" sz="2800" dirty="0">
                <a:solidFill>
                  <a:srgbClr val="0000FF"/>
                </a:solidFill>
              </a:rPr>
              <a:t>comment</a:t>
            </a:r>
            <a:r>
              <a:rPr lang="zh-TW" altLang="en-US" sz="2800" dirty="0"/>
              <a:t> 傳揚</a:t>
            </a:r>
            <a:r>
              <a:rPr lang="en-US" altLang="zh-TW" sz="2800" dirty="0">
                <a:solidFill>
                  <a:srgbClr val="0000FF"/>
                </a:solidFill>
              </a:rPr>
              <a:t>share</a:t>
            </a:r>
            <a:endParaRPr lang="zh-TW" altLang="en-US" sz="2800" dirty="0">
              <a:solidFill>
                <a:srgbClr val="0000FF"/>
              </a:solidFill>
            </a:endParaRPr>
          </a:p>
        </p:txBody>
      </p:sp>
    </p:spTree>
    <p:extLst>
      <p:ext uri="{BB962C8B-B14F-4D97-AF65-F5344CB8AC3E}">
        <p14:creationId xmlns:p14="http://schemas.microsoft.com/office/powerpoint/2010/main" val="4165609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3464EA48-78CD-4142-9AB5-934CBCF56D65}"/>
              </a:ext>
            </a:extLst>
          </p:cNvPr>
          <p:cNvSpPr/>
          <p:nvPr/>
        </p:nvSpPr>
        <p:spPr>
          <a:xfrm>
            <a:off x="19405" y="260648"/>
            <a:ext cx="9144000" cy="6370975"/>
          </a:xfrm>
          <a:prstGeom prst="rect">
            <a:avLst/>
          </a:prstGeom>
        </p:spPr>
        <p:txBody>
          <a:bodyPr wrap="square">
            <a:spAutoFit/>
          </a:bodyPr>
          <a:lstStyle/>
          <a:p>
            <a:pPr marL="0" marR="0" lvl="0" indent="0" algn="ctr" defTabSz="914400" rtl="0" eaLnBrk="0" fontAlgn="base" latinLnBrk="0" hangingPunct="0">
              <a:lnSpc>
                <a:spcPct val="100000"/>
              </a:lnSpc>
              <a:spcBef>
                <a:spcPts val="1200"/>
              </a:spcBef>
              <a:spcAft>
                <a:spcPts val="0"/>
              </a:spcAft>
              <a:buClrTx/>
              <a:buSzTx/>
              <a:buFontTx/>
              <a:buNone/>
              <a:tabLst/>
              <a:defRPr/>
            </a:pPr>
            <a:r>
              <a:rPr kumimoji="1" lang="zh-TW" altLang="zh-HK" sz="3200" b="0" i="0" u="none" strike="noStrike" kern="100" cap="none" spc="0" normalizeH="0" baseline="0" noProof="0" dirty="0">
                <a:ln>
                  <a:noFill/>
                </a:ln>
                <a:solidFill>
                  <a:srgbClr val="000000"/>
                </a:solidFill>
                <a:effectLst/>
                <a:uLnTx/>
                <a:uFillTx/>
                <a:latin typeface="Calibri" panose="020F0502020204030204" pitchFamily="34" charset="0"/>
                <a:ea typeface="標楷體" panose="03000509000000000000" pitchFamily="65" charset="-120"/>
                <a:cs typeface="Calibri" panose="020F0502020204030204" pitchFamily="34" charset="0"/>
              </a:rPr>
              <a:t>公教教研中心</a:t>
            </a:r>
            <a:r>
              <a:rPr kumimoji="1" lang="zh-TW" altLang="zh-HK" sz="32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1" lang="zh-TW" altLang="zh-HK" sz="4000" b="0" i="0" u="none" strike="noStrike" kern="100" cap="none" spc="500" normalizeH="0" baseline="0" noProof="0" dirty="0">
                <a:ln>
                  <a:noFill/>
                </a:ln>
                <a:solidFill>
                  <a:srgbClr val="FF0000"/>
                </a:solidFill>
                <a:effectLst/>
                <a:uLnTx/>
                <a:uFillTx/>
                <a:latin typeface="Times New Roman" panose="02020603050405020304" pitchFamily="18" charset="0"/>
                <a:ea typeface="華康彩帶體" panose="040B0709000000000000" pitchFamily="81" charset="-120"/>
                <a:cs typeface="Calibri" panose="020F0502020204030204" pitchFamily="34" charset="0"/>
              </a:rPr>
              <a:t>慕道班</a:t>
            </a:r>
            <a:r>
              <a:rPr kumimoji="1" lang="zh-TW" altLang="zh-HK" sz="3200" b="0" i="0" u="none" strike="noStrike" kern="100" cap="none" spc="0" normalizeH="0" baseline="0" noProof="0" dirty="0">
                <a:ln>
                  <a:noFill/>
                </a:ln>
                <a:solidFill>
                  <a:srgbClr val="000000"/>
                </a:solidFill>
                <a:effectLst/>
                <a:uLnTx/>
                <a:uFillTx/>
                <a:latin typeface="Calibri" panose="020F0502020204030204" pitchFamily="34" charset="0"/>
                <a:ea typeface="標楷體" panose="03000509000000000000" pitchFamily="65" charset="-120"/>
                <a:cs typeface="Calibri" panose="020F0502020204030204" pitchFamily="34" charset="0"/>
              </a:rPr>
              <a:t>（</a:t>
            </a:r>
            <a:r>
              <a:rPr kumimoji="1" lang="en-US" altLang="zh-HK" sz="3200" b="0" i="0" u="none" strike="noStrike" kern="100" cap="none" spc="0" normalizeH="0" baseline="0" noProof="0" dirty="0">
                <a:ln>
                  <a:noFill/>
                </a:ln>
                <a:solidFill>
                  <a:srgbClr val="000000"/>
                </a:solidFill>
                <a:effectLst/>
                <a:uLnTx/>
                <a:uFillTx/>
                <a:latin typeface="Calibri" panose="020F0502020204030204" pitchFamily="34" charset="0"/>
                <a:ea typeface="標楷體" panose="03000509000000000000" pitchFamily="65" charset="-120"/>
                <a:cs typeface="+mn-cs"/>
              </a:rPr>
              <a:t>2026-2027</a:t>
            </a:r>
            <a:r>
              <a:rPr kumimoji="1" lang="zh-TW" altLang="zh-HK" sz="3200" b="0" i="0" u="none" strike="noStrike" kern="100" cap="none" spc="0" normalizeH="0" baseline="0" noProof="0" dirty="0">
                <a:ln>
                  <a:noFill/>
                </a:ln>
                <a:solidFill>
                  <a:srgbClr val="000000"/>
                </a:solidFill>
                <a:effectLst/>
                <a:uLnTx/>
                <a:uFillTx/>
                <a:latin typeface="Calibri" panose="020F0502020204030204" pitchFamily="34" charset="0"/>
                <a:ea typeface="標楷體" panose="03000509000000000000" pitchFamily="65" charset="-120"/>
                <a:cs typeface="Calibri" panose="020F0502020204030204" pitchFamily="34" charset="0"/>
              </a:rPr>
              <a:t>年度）</a:t>
            </a:r>
            <a:endParaRPr kumimoji="1" lang="zh-TW" altLang="zh-HK" sz="3200" b="0" i="0" u="none" strike="noStrike" kern="100" cap="none" spc="0" normalizeH="0" baseline="0" noProof="0" dirty="0">
              <a:ln>
                <a:noFill/>
              </a:ln>
              <a:solidFill>
                <a:srgbClr val="000000"/>
              </a:solidFill>
              <a:effectLst/>
              <a:uLnTx/>
              <a:uFillTx/>
              <a:latin typeface="Times New Roman" panose="02020603050405020304" pitchFamily="18" charset="0"/>
              <a:ea typeface="新細明體" panose="02020500000000000000" pitchFamily="18" charset="-120"/>
              <a:cs typeface="+mn-cs"/>
            </a:endParaRPr>
          </a:p>
          <a:p>
            <a:pPr marL="0" marR="13970" lvl="0" indent="0" algn="ctr" defTabSz="914400" rtl="0" eaLnBrk="0" fontAlgn="base" latinLnBrk="0" hangingPunct="0">
              <a:lnSpc>
                <a:spcPct val="100000"/>
              </a:lnSpc>
              <a:spcBef>
                <a:spcPts val="0"/>
              </a:spcBef>
              <a:spcAft>
                <a:spcPts val="0"/>
              </a:spcAft>
              <a:buClrTx/>
              <a:buSzTx/>
              <a:buFontTx/>
              <a:buNone/>
              <a:tabLst/>
              <a:defRPr/>
            </a:pPr>
            <a:r>
              <a:rPr kumimoji="1" lang="zh-TW" altLang="en-US" sz="3600" b="0" i="0" u="none" strike="noStrike" kern="100" cap="none" spc="0" normalizeH="0" baseline="0" noProof="0" dirty="0">
                <a:ln>
                  <a:noFill/>
                </a:ln>
                <a:solidFill>
                  <a:srgbClr val="0000FF"/>
                </a:solidFill>
                <a:effectLst/>
                <a:uLnTx/>
                <a:uFillTx/>
                <a:latin typeface="Times New Roman" panose="02020603050405020304" pitchFamily="18" charset="0"/>
                <a:ea typeface="華康中特圓體(P)" panose="020F0800000000000000" pitchFamily="34" charset="-120"/>
                <a:cs typeface="Calibri" panose="020F0502020204030204" pitchFamily="34" charset="0"/>
              </a:rPr>
              <a:t>現正</a:t>
            </a:r>
            <a:r>
              <a:rPr kumimoji="1" lang="zh-HK" altLang="zh-HK" sz="3600" b="0" i="0" u="none" strike="noStrike" kern="100" cap="none" spc="0" normalizeH="0" baseline="0" noProof="0" dirty="0">
                <a:ln>
                  <a:noFill/>
                </a:ln>
                <a:solidFill>
                  <a:srgbClr val="0000FF"/>
                </a:solidFill>
                <a:effectLst/>
                <a:uLnTx/>
                <a:uFillTx/>
                <a:latin typeface="Times New Roman" panose="02020603050405020304" pitchFamily="18" charset="0"/>
                <a:ea typeface="華康中特圓體(P)" panose="020F0800000000000000" pitchFamily="34" charset="-120"/>
                <a:cs typeface="Calibri" panose="020F0502020204030204" pitchFamily="34" charset="0"/>
              </a:rPr>
              <a:t>接受</a:t>
            </a:r>
            <a:r>
              <a:rPr kumimoji="1" lang="zh-TW" altLang="zh-HK" sz="3600" b="0" i="0" u="none" strike="noStrike" kern="100" cap="none" spc="0" normalizeH="0" baseline="0" noProof="0" dirty="0">
                <a:ln>
                  <a:noFill/>
                </a:ln>
                <a:solidFill>
                  <a:srgbClr val="0000FF"/>
                </a:solidFill>
                <a:effectLst/>
                <a:uLnTx/>
                <a:uFillTx/>
                <a:latin typeface="Times New Roman" panose="02020603050405020304" pitchFamily="18" charset="0"/>
                <a:ea typeface="華康中特圓體(P)" panose="020F0800000000000000" pitchFamily="34" charset="-120"/>
                <a:cs typeface="Calibri" panose="020F0502020204030204" pitchFamily="34" charset="0"/>
              </a:rPr>
              <a:t>報名 </a:t>
            </a:r>
            <a:r>
              <a:rPr kumimoji="1" lang="en-US" altLang="zh-HK" sz="3600" b="0" i="0" u="none" strike="noStrike" kern="100" cap="none" spc="0" normalizeH="0" baseline="0" noProof="0" dirty="0">
                <a:ln>
                  <a:noFill/>
                </a:ln>
                <a:solidFill>
                  <a:srgbClr val="0000FF"/>
                </a:solidFill>
                <a:effectLst/>
                <a:uLnTx/>
                <a:uFillTx/>
                <a:latin typeface="Times New Roman" panose="02020603050405020304" pitchFamily="18" charset="0"/>
                <a:ea typeface="華康中特圓體(P)" panose="020F0800000000000000" pitchFamily="34" charset="-120"/>
                <a:cs typeface="Calibri" panose="020F0502020204030204" pitchFamily="34" charset="0"/>
              </a:rPr>
              <a:t>(</a:t>
            </a:r>
            <a:r>
              <a:rPr kumimoji="1" lang="en-US" altLang="zh-HK" sz="3600" b="0" i="0" u="none" strike="noStrike" kern="100" cap="none" spc="0" normalizeH="0" baseline="0" noProof="0" dirty="0">
                <a:ln>
                  <a:noFill/>
                </a:ln>
                <a:solidFill>
                  <a:srgbClr val="0000FF"/>
                </a:solidFill>
                <a:effectLst/>
                <a:uLnTx/>
                <a:uFillTx/>
                <a:latin typeface="Arial" panose="020B0604020202020204" pitchFamily="34" charset="0"/>
                <a:ea typeface="華康中特圓體(P)" panose="020F0800000000000000" pitchFamily="34" charset="-120"/>
                <a:cs typeface="+mn-cs"/>
              </a:rPr>
              <a:t>7</a:t>
            </a:r>
            <a:r>
              <a:rPr kumimoji="1" lang="zh-TW" altLang="zh-HK" sz="3600" b="0" i="0" u="none" strike="noStrike" kern="100" cap="none" spc="0" normalizeH="0" baseline="0" noProof="0" dirty="0">
                <a:ln>
                  <a:noFill/>
                </a:ln>
                <a:solidFill>
                  <a:srgbClr val="0000FF"/>
                </a:solidFill>
                <a:effectLst/>
                <a:uLnTx/>
                <a:uFillTx/>
                <a:latin typeface="Arial" panose="020B0604020202020204" pitchFamily="34" charset="0"/>
                <a:ea typeface="華康中特圓體(P)" panose="020F0800000000000000" pitchFamily="34" charset="-120"/>
                <a:cs typeface="Arial" panose="020B0604020202020204" pitchFamily="34" charset="0"/>
              </a:rPr>
              <a:t>月</a:t>
            </a:r>
            <a:r>
              <a:rPr kumimoji="1" lang="en-US" altLang="zh-TW" sz="3600" b="0" i="0" u="none" strike="noStrike" kern="100" cap="none" spc="0" normalizeH="0" baseline="0" noProof="0" dirty="0">
                <a:ln>
                  <a:noFill/>
                </a:ln>
                <a:solidFill>
                  <a:srgbClr val="0000FF"/>
                </a:solidFill>
                <a:effectLst/>
                <a:uLnTx/>
                <a:uFillTx/>
                <a:latin typeface="Arial" panose="020B0604020202020204" pitchFamily="34" charset="0"/>
                <a:ea typeface="華康中特圓體(P)" panose="020F0800000000000000" pitchFamily="34" charset="-120"/>
                <a:cs typeface="Arial" panose="020B0604020202020204" pitchFamily="34" charset="0"/>
              </a:rPr>
              <a:t>5</a:t>
            </a:r>
            <a:r>
              <a:rPr kumimoji="1" lang="zh-TW" altLang="zh-HK" sz="3600" b="0" i="0" u="none" strike="noStrike" kern="100" cap="none" spc="0" normalizeH="0" baseline="0" noProof="0" dirty="0">
                <a:ln>
                  <a:noFill/>
                </a:ln>
                <a:solidFill>
                  <a:srgbClr val="0000FF"/>
                </a:solidFill>
                <a:effectLst/>
                <a:uLnTx/>
                <a:uFillTx/>
                <a:latin typeface="Arial" panose="020B0604020202020204" pitchFamily="34" charset="0"/>
                <a:ea typeface="華康中特圓體(P)" panose="020F0800000000000000" pitchFamily="34" charset="-120"/>
                <a:cs typeface="Arial" panose="020B0604020202020204" pitchFamily="34" charset="0"/>
              </a:rPr>
              <a:t>日</a:t>
            </a:r>
            <a:r>
              <a:rPr kumimoji="1" lang="zh-TW" altLang="zh-HK" sz="3600" b="0" i="0" u="none" strike="noStrike" kern="100" cap="none" spc="0" normalizeH="0" baseline="0" noProof="0" dirty="0">
                <a:ln>
                  <a:noFill/>
                </a:ln>
                <a:solidFill>
                  <a:srgbClr val="0000FF"/>
                </a:solidFill>
                <a:effectLst/>
                <a:uLnTx/>
                <a:uFillTx/>
                <a:latin typeface="Times New Roman" panose="02020603050405020304" pitchFamily="18" charset="0"/>
                <a:ea typeface="華康中特圓體(P)" panose="020F0800000000000000" pitchFamily="34" charset="-120"/>
                <a:cs typeface="Calibri" panose="020F0502020204030204" pitchFamily="34" charset="0"/>
              </a:rPr>
              <a:t>開課</a:t>
            </a:r>
            <a:r>
              <a:rPr kumimoji="1" lang="en-US" altLang="zh-HK" sz="3600" b="0" i="0" u="none" strike="noStrike" kern="100" cap="none" spc="0" normalizeH="0" baseline="0" noProof="0" dirty="0">
                <a:ln>
                  <a:noFill/>
                </a:ln>
                <a:solidFill>
                  <a:srgbClr val="0000FF"/>
                </a:solidFill>
                <a:effectLst/>
                <a:uLnTx/>
                <a:uFillTx/>
                <a:latin typeface="Times New Roman" panose="02020603050405020304" pitchFamily="18" charset="0"/>
                <a:ea typeface="華康中特圓體(P)" panose="020F0800000000000000" pitchFamily="34" charset="-120"/>
                <a:cs typeface="Calibri" panose="020F0502020204030204" pitchFamily="34" charset="0"/>
              </a:rPr>
              <a:t>)</a:t>
            </a:r>
            <a:endParaRPr kumimoji="1" lang="zh-TW" altLang="zh-HK" sz="2400" b="0" i="0" u="none" strike="noStrike" kern="100" cap="none" spc="0" normalizeH="0" baseline="0" noProof="0" dirty="0">
              <a:ln>
                <a:noFill/>
              </a:ln>
              <a:solidFill>
                <a:srgbClr val="000000"/>
              </a:solidFill>
              <a:effectLst/>
              <a:uLnTx/>
              <a:uFillTx/>
              <a:latin typeface="Times New Roman" panose="02020603050405020304" pitchFamily="18" charset="0"/>
              <a:ea typeface="新細明體" panose="02020500000000000000" pitchFamily="18" charset="-120"/>
              <a:cs typeface="+mn-cs"/>
            </a:endParaRPr>
          </a:p>
          <a:p>
            <a:pPr marL="277495" marR="168910" lvl="0" indent="-457200" algn="just" defTabSz="914400" rtl="0" eaLnBrk="0" fontAlgn="base" latinLnBrk="0" hangingPunct="0">
              <a:lnSpc>
                <a:spcPct val="100000"/>
              </a:lnSpc>
              <a:spcBef>
                <a:spcPts val="600"/>
              </a:spcBef>
              <a:spcAft>
                <a:spcPts val="0"/>
              </a:spcAft>
              <a:buClrTx/>
              <a:buSzTx/>
              <a:buFontTx/>
              <a:buNone/>
              <a:tabLst/>
              <a:defRPr/>
            </a:pPr>
            <a:r>
              <a:rPr kumimoji="1" lang="zh-TW" altLang="zh-HK" sz="30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導師：</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徐錦堯神父及數位</a:t>
            </a:r>
            <a:r>
              <a:rPr kumimoji="1" lang="zh-HK"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資深</a:t>
            </a:r>
            <a:r>
              <a:rPr kumimoji="1" lang="zh-TW" altLang="en-US"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天主教</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教友。</a:t>
            </a:r>
            <a:endPar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mn-cs"/>
            </a:endParaRPr>
          </a:p>
          <a:p>
            <a:pPr marL="277495" marR="0" lvl="0" indent="-457200" algn="just" defTabSz="914400" rtl="0" eaLnBrk="0" fontAlgn="base" latinLnBrk="0" hangingPunct="0">
              <a:lnSpc>
                <a:spcPct val="100000"/>
              </a:lnSpc>
              <a:spcBef>
                <a:spcPts val="600"/>
              </a:spcBef>
              <a:spcAft>
                <a:spcPts val="0"/>
              </a:spcAft>
              <a:buClrTx/>
              <a:buSzTx/>
              <a:buFontTx/>
              <a:buNone/>
              <a:tabLst/>
              <a:defRPr/>
            </a:pPr>
            <a:r>
              <a:rPr kumimoji="1" lang="zh-TW" altLang="zh-HK" sz="30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時間：</a:t>
            </a:r>
            <a:r>
              <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2026</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年</a:t>
            </a:r>
            <a:r>
              <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7</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月</a:t>
            </a:r>
            <a:r>
              <a:rPr kumimoji="1" lang="en-US" altLang="zh-TW"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5</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日（</a:t>
            </a:r>
            <a:r>
              <a:rPr kumimoji="1" lang="zh-HK"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星期</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日）</a:t>
            </a:r>
            <a:r>
              <a:rPr kumimoji="1" lang="zh-TW" altLang="en-US"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開始</a:t>
            </a:r>
            <a:r>
              <a:rPr kumimoji="1" lang="zh-HK"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a:t>
            </a:r>
            <a:endPar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endParaRPr>
          </a:p>
          <a:p>
            <a:pPr marL="180975" marR="0" lvl="0" indent="896938" algn="just" defTabSz="914400" rtl="0" eaLnBrk="0" fontAlgn="base" latinLnBrk="0" hangingPunct="0">
              <a:lnSpc>
                <a:spcPct val="100000"/>
              </a:lnSpc>
              <a:spcBef>
                <a:spcPts val="600"/>
              </a:spcBef>
              <a:spcAft>
                <a:spcPts val="0"/>
              </a:spcAft>
              <a:buClrTx/>
              <a:buSzTx/>
              <a:buFontTx/>
              <a:buNone/>
              <a:tabLst/>
              <a:defRPr/>
            </a:pPr>
            <a:r>
              <a:rPr kumimoji="1" lang="zh-TW" altLang="en-US"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每</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主日上午</a:t>
            </a:r>
            <a:r>
              <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8:15</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至上午</a:t>
            </a:r>
            <a:r>
              <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11:30 (</a:t>
            </a:r>
            <a:r>
              <a:rPr kumimoji="1" lang="zh-TW" altLang="en-US"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包含</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主日彌撒</a:t>
            </a:r>
            <a:r>
              <a:rPr kumimoji="1" lang="en-US" altLang="zh-TW"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a:t>
            </a:r>
            <a:endPar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mn-cs"/>
            </a:endParaRPr>
          </a:p>
          <a:p>
            <a:pPr marL="277495" marR="0" lvl="0" indent="-457200" algn="just" defTabSz="914400" rtl="0" eaLnBrk="0" fontAlgn="base" latinLnBrk="0" hangingPunct="0">
              <a:lnSpc>
                <a:spcPct val="100000"/>
              </a:lnSpc>
              <a:spcBef>
                <a:spcPts val="600"/>
              </a:spcBef>
              <a:spcAft>
                <a:spcPts val="0"/>
              </a:spcAft>
              <a:buClrTx/>
              <a:buSzTx/>
              <a:buFontTx/>
              <a:buNone/>
              <a:tabLst/>
              <a:defRPr/>
            </a:pPr>
            <a:r>
              <a:rPr kumimoji="1" lang="zh-TW" altLang="zh-HK" sz="30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地點：</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德貞女子中學二樓禮堂 </a:t>
            </a:r>
            <a:endParaRPr kumimoji="1" lang="en-US" altLang="zh-TW"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endParaRPr>
          </a:p>
          <a:p>
            <a:pPr marL="276225" marR="0" lvl="0" indent="889000" algn="just" defTabSz="914400" rtl="0" eaLnBrk="0" fontAlgn="base" latinLnBrk="0" hangingPunct="0">
              <a:lnSpc>
                <a:spcPct val="100000"/>
              </a:lnSpc>
              <a:spcBef>
                <a:spcPts val="600"/>
              </a:spcBef>
              <a:spcAft>
                <a:spcPts val="0"/>
              </a:spcAft>
              <a:buClrTx/>
              <a:buSzTx/>
              <a:buFontTx/>
              <a:buNone/>
              <a:tabLst/>
              <a:defRPr/>
            </a:pPr>
            <a:r>
              <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九龍深水埗興華街西</a:t>
            </a:r>
            <a:r>
              <a:rPr kumimoji="1" lang="zh-TW" altLang="en-US"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９</a:t>
            </a:r>
            <a:r>
              <a:rPr kumimoji="1" lang="zh-HK"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號</a:t>
            </a:r>
            <a:r>
              <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 </a:t>
            </a:r>
          </a:p>
          <a:p>
            <a:pPr marL="276225" marR="0" lvl="0" indent="-276225" algn="just" defTabSz="914400" rtl="0" eaLnBrk="0" fontAlgn="base" latinLnBrk="0" hangingPunct="0">
              <a:lnSpc>
                <a:spcPct val="100000"/>
              </a:lnSpc>
              <a:spcBef>
                <a:spcPts val="600"/>
              </a:spcBef>
              <a:spcAft>
                <a:spcPts val="0"/>
              </a:spcAft>
              <a:buClrTx/>
              <a:buSzTx/>
              <a:buFontTx/>
              <a:buNone/>
              <a:tabLst/>
              <a:defRPr/>
            </a:pPr>
            <a:r>
              <a:rPr kumimoji="1" lang="zh-TW" altLang="en-US" sz="30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報名：</a:t>
            </a:r>
            <a:r>
              <a:rPr kumimoji="1" lang="zh-TW" altLang="en-US"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請掃描</a:t>
            </a:r>
            <a:r>
              <a:rPr kumimoji="1" lang="en-US" altLang="zh-TW" sz="3000" b="0" i="0" u="none" strike="noStrike" kern="100" cap="none" spc="0" normalizeH="0" baseline="0" noProof="0" dirty="0" err="1">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Qr</a:t>
            </a:r>
            <a:r>
              <a:rPr kumimoji="1" lang="en-US" altLang="zh-TW"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-code</a:t>
            </a:r>
            <a:r>
              <a:rPr kumimoji="1" lang="zh-TW" altLang="en-US"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填寫電子報名表</a:t>
            </a:r>
            <a:r>
              <a:rPr kumimoji="1" lang="en-US" altLang="zh-TW"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a:t>
            </a:r>
          </a:p>
          <a:p>
            <a:pPr marL="276225" marR="0" lvl="0" indent="-276225" algn="just" defTabSz="914400" rtl="0" eaLnBrk="0" fontAlgn="base" latinLnBrk="0" hangingPunct="0">
              <a:lnSpc>
                <a:spcPct val="100000"/>
              </a:lnSpc>
              <a:spcBef>
                <a:spcPts val="600"/>
              </a:spcBef>
              <a:spcAft>
                <a:spcPts val="0"/>
              </a:spcAft>
              <a:buClrTx/>
              <a:buSzTx/>
              <a:buFontTx/>
              <a:buNone/>
              <a:tabLst/>
              <a:defRPr/>
            </a:pPr>
            <a:r>
              <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		 (</a:t>
            </a:r>
            <a:r>
              <a:rPr kumimoji="1" lang="zh-TW" altLang="en-US"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或在教研網站下載報名表格</a:t>
            </a:r>
            <a:r>
              <a:rPr kumimoji="1" lang="en-US" altLang="zh-TW"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a:t>
            </a:r>
            <a:r>
              <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    </a:t>
            </a:r>
            <a:endPar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mn-cs"/>
            </a:endParaRPr>
          </a:p>
          <a:p>
            <a:pPr marL="277495" marR="0" lvl="0" indent="-457200" algn="just" defTabSz="914400" rtl="0" eaLnBrk="0" fontAlgn="base" latinLnBrk="0" hangingPunct="0">
              <a:lnSpc>
                <a:spcPct val="100000"/>
              </a:lnSpc>
              <a:spcBef>
                <a:spcPts val="600"/>
              </a:spcBef>
              <a:spcAft>
                <a:spcPts val="0"/>
              </a:spcAft>
              <a:buClrTx/>
              <a:buSzTx/>
              <a:buFontTx/>
              <a:buNone/>
              <a:tabLst/>
              <a:defRPr/>
            </a:pPr>
            <a:r>
              <a:rPr kumimoji="1" lang="zh-TW" altLang="en-US"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報名後請依時到</a:t>
            </a:r>
            <a:r>
              <a:rPr kumimoji="1" lang="zh-TW" altLang="zh-HK"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德貞女子中學二樓禮堂</a:t>
            </a:r>
            <a:r>
              <a:rPr kumimoji="1" lang="zh-TW" altLang="en-US"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上課，</a:t>
            </a:r>
            <a:endParaRPr kumimoji="1" lang="en-US" altLang="zh-TW"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endParaRPr>
          </a:p>
          <a:p>
            <a:pPr marL="277495" marR="0" lvl="0" indent="-457200" algn="just" defTabSz="914400" rtl="0" eaLnBrk="0" fontAlgn="base" latinLnBrk="0" hangingPunct="0">
              <a:lnSpc>
                <a:spcPct val="100000"/>
              </a:lnSpc>
              <a:spcBef>
                <a:spcPts val="600"/>
              </a:spcBef>
              <a:spcAft>
                <a:spcPts val="0"/>
              </a:spcAft>
              <a:buClrTx/>
              <a:buSzTx/>
              <a:buFontTx/>
              <a:buNone/>
              <a:tabLst/>
              <a:defRPr/>
            </a:pPr>
            <a:r>
              <a:rPr kumimoji="1" lang="zh-TW" altLang="en-US"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將不再另行通知</a:t>
            </a:r>
            <a:r>
              <a:rPr kumimoji="1" lang="en-US" altLang="zh-TW"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a:t>
            </a:r>
          </a:p>
          <a:p>
            <a:pPr marL="277495" marR="0" lvl="0" indent="-457200" algn="just" defTabSz="914400" rtl="0" eaLnBrk="0" fontAlgn="base" latinLnBrk="0" hangingPunct="0">
              <a:lnSpc>
                <a:spcPct val="100000"/>
              </a:lnSpc>
              <a:spcBef>
                <a:spcPts val="600"/>
              </a:spcBef>
              <a:spcAft>
                <a:spcPts val="0"/>
              </a:spcAft>
              <a:buClrTx/>
              <a:buSzTx/>
              <a:buFontTx/>
              <a:buNone/>
              <a:tabLst/>
              <a:defRPr/>
            </a:pPr>
            <a:r>
              <a:rPr kumimoji="1" lang="zh-TW" altLang="en-US"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如有</a:t>
            </a:r>
            <a:r>
              <a:rPr kumimoji="1" lang="zh-TW" altLang="zh-HK"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查詢請電：</a:t>
            </a:r>
            <a:r>
              <a:rPr kumimoji="1" lang="en-US" altLang="zh-HK"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2336-1205 </a:t>
            </a:r>
            <a:r>
              <a:rPr kumimoji="1" lang="zh-TW" altLang="zh-HK"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公教教研中心</a:t>
            </a:r>
            <a:endParaRPr kumimoji="1" lang="zh-TW" altLang="zh-HK" sz="24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mn-cs"/>
            </a:endParaRPr>
          </a:p>
        </p:txBody>
      </p:sp>
      <p:pic>
        <p:nvPicPr>
          <p:cNvPr id="5" name="圖片 4" descr="一張含有 樣式, 像素, 填字遊戲, 針線 的圖片&#10;&#10;AI 產生的內容可能不正確。">
            <a:extLst>
              <a:ext uri="{FF2B5EF4-FFF2-40B4-BE49-F238E27FC236}">
                <a16:creationId xmlns:a16="http://schemas.microsoft.com/office/drawing/2014/main" id="{339C105E-1EE5-7919-8303-6BCC3C49D6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2951" y="3212976"/>
            <a:ext cx="2373545" cy="2373545"/>
          </a:xfrm>
          <a:prstGeom prst="rect">
            <a:avLst/>
          </a:prstGeom>
        </p:spPr>
      </p:pic>
    </p:spTree>
    <p:extLst>
      <p:ext uri="{BB962C8B-B14F-4D97-AF65-F5344CB8AC3E}">
        <p14:creationId xmlns:p14="http://schemas.microsoft.com/office/powerpoint/2010/main" val="22294923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3464EA48-78CD-4142-9AB5-934CBCF56D65}"/>
              </a:ext>
            </a:extLst>
          </p:cNvPr>
          <p:cNvSpPr/>
          <p:nvPr/>
        </p:nvSpPr>
        <p:spPr>
          <a:xfrm>
            <a:off x="19405" y="260648"/>
            <a:ext cx="9144000" cy="6370975"/>
          </a:xfrm>
          <a:prstGeom prst="rect">
            <a:avLst/>
          </a:prstGeom>
        </p:spPr>
        <p:txBody>
          <a:bodyPr wrap="square">
            <a:spAutoFit/>
          </a:bodyPr>
          <a:lstStyle/>
          <a:p>
            <a:pPr marL="0" marR="0" lvl="0" indent="0" algn="ctr" defTabSz="914400" rtl="0" eaLnBrk="0" fontAlgn="base" latinLnBrk="0" hangingPunct="0">
              <a:lnSpc>
                <a:spcPct val="100000"/>
              </a:lnSpc>
              <a:spcBef>
                <a:spcPts val="1200"/>
              </a:spcBef>
              <a:spcAft>
                <a:spcPts val="0"/>
              </a:spcAft>
              <a:buClrTx/>
              <a:buSzTx/>
              <a:buFontTx/>
              <a:buNone/>
              <a:tabLst/>
              <a:defRPr/>
            </a:pPr>
            <a:r>
              <a:rPr kumimoji="1" lang="zh-TW" altLang="zh-HK" sz="3200" b="0" i="0" u="none" strike="noStrike" kern="100" cap="none" spc="0" normalizeH="0" baseline="0" noProof="0" dirty="0">
                <a:ln>
                  <a:noFill/>
                </a:ln>
                <a:solidFill>
                  <a:srgbClr val="000000"/>
                </a:solidFill>
                <a:effectLst/>
                <a:uLnTx/>
                <a:uFillTx/>
                <a:latin typeface="Calibri" panose="020F0502020204030204" pitchFamily="34" charset="0"/>
                <a:ea typeface="標楷體" panose="03000509000000000000" pitchFamily="65" charset="-120"/>
                <a:cs typeface="Calibri" panose="020F0502020204030204" pitchFamily="34" charset="0"/>
              </a:rPr>
              <a:t>公教教研中心</a:t>
            </a:r>
            <a:r>
              <a:rPr kumimoji="1" lang="zh-TW" altLang="zh-HK" sz="32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1" lang="zh-TW" altLang="zh-HK" sz="4000" b="0" i="0" u="none" strike="noStrike" kern="100" cap="none" spc="500" normalizeH="0" baseline="0" noProof="0" dirty="0">
                <a:ln>
                  <a:noFill/>
                </a:ln>
                <a:solidFill>
                  <a:srgbClr val="FF0000"/>
                </a:solidFill>
                <a:effectLst/>
                <a:uLnTx/>
                <a:uFillTx/>
                <a:latin typeface="Times New Roman" panose="02020603050405020304" pitchFamily="18" charset="0"/>
                <a:ea typeface="華康彩帶體" panose="040B0709000000000000" pitchFamily="81" charset="-120"/>
                <a:cs typeface="Calibri" panose="020F0502020204030204" pitchFamily="34" charset="0"/>
              </a:rPr>
              <a:t>慕道班</a:t>
            </a:r>
            <a:r>
              <a:rPr kumimoji="1" lang="zh-TW" altLang="zh-HK" sz="3200" b="0" i="0" u="none" strike="noStrike" kern="100" cap="none" spc="0" normalizeH="0" baseline="0" noProof="0" dirty="0">
                <a:ln>
                  <a:noFill/>
                </a:ln>
                <a:solidFill>
                  <a:srgbClr val="000000"/>
                </a:solidFill>
                <a:effectLst/>
                <a:uLnTx/>
                <a:uFillTx/>
                <a:latin typeface="Calibri" panose="020F0502020204030204" pitchFamily="34" charset="0"/>
                <a:ea typeface="標楷體" panose="03000509000000000000" pitchFamily="65" charset="-120"/>
                <a:cs typeface="Calibri" panose="020F0502020204030204" pitchFamily="34" charset="0"/>
              </a:rPr>
              <a:t>（</a:t>
            </a:r>
            <a:r>
              <a:rPr kumimoji="1" lang="en-US" altLang="zh-HK" sz="3200" b="0" i="0" u="none" strike="noStrike" kern="100" cap="none" spc="0" normalizeH="0" baseline="0" noProof="0" dirty="0">
                <a:ln>
                  <a:noFill/>
                </a:ln>
                <a:solidFill>
                  <a:srgbClr val="000000"/>
                </a:solidFill>
                <a:effectLst/>
                <a:uLnTx/>
                <a:uFillTx/>
                <a:latin typeface="Calibri" panose="020F0502020204030204" pitchFamily="34" charset="0"/>
                <a:ea typeface="標楷體" panose="03000509000000000000" pitchFamily="65" charset="-120"/>
                <a:cs typeface="+mn-cs"/>
              </a:rPr>
              <a:t>2026-2027</a:t>
            </a:r>
            <a:r>
              <a:rPr kumimoji="1" lang="zh-TW" altLang="zh-HK" sz="3200" b="0" i="0" u="none" strike="noStrike" kern="100" cap="none" spc="0" normalizeH="0" baseline="0" noProof="0" dirty="0">
                <a:ln>
                  <a:noFill/>
                </a:ln>
                <a:solidFill>
                  <a:srgbClr val="000000"/>
                </a:solidFill>
                <a:effectLst/>
                <a:uLnTx/>
                <a:uFillTx/>
                <a:latin typeface="Calibri" panose="020F0502020204030204" pitchFamily="34" charset="0"/>
                <a:ea typeface="標楷體" panose="03000509000000000000" pitchFamily="65" charset="-120"/>
                <a:cs typeface="Calibri" panose="020F0502020204030204" pitchFamily="34" charset="0"/>
              </a:rPr>
              <a:t>年度）</a:t>
            </a:r>
            <a:endParaRPr kumimoji="1" lang="zh-TW" altLang="zh-HK" sz="3200" b="0" i="0" u="none" strike="noStrike" kern="100" cap="none" spc="0" normalizeH="0" baseline="0" noProof="0" dirty="0">
              <a:ln>
                <a:noFill/>
              </a:ln>
              <a:solidFill>
                <a:srgbClr val="000000"/>
              </a:solidFill>
              <a:effectLst/>
              <a:uLnTx/>
              <a:uFillTx/>
              <a:latin typeface="Times New Roman" panose="02020603050405020304" pitchFamily="18" charset="0"/>
              <a:ea typeface="新細明體" panose="02020500000000000000" pitchFamily="18" charset="-120"/>
              <a:cs typeface="+mn-cs"/>
            </a:endParaRPr>
          </a:p>
          <a:p>
            <a:pPr marL="0" marR="13970" lvl="0" indent="0" algn="ctr" defTabSz="914400" rtl="0" eaLnBrk="0" fontAlgn="base" latinLnBrk="0" hangingPunct="0">
              <a:lnSpc>
                <a:spcPct val="100000"/>
              </a:lnSpc>
              <a:spcBef>
                <a:spcPts val="0"/>
              </a:spcBef>
              <a:spcAft>
                <a:spcPts val="0"/>
              </a:spcAft>
              <a:buClrTx/>
              <a:buSzTx/>
              <a:buFontTx/>
              <a:buNone/>
              <a:tabLst/>
              <a:defRPr/>
            </a:pPr>
            <a:r>
              <a:rPr kumimoji="1" lang="zh-TW" altLang="en-US" sz="3600" b="0" i="0" u="none" strike="noStrike" kern="100" cap="none" spc="0" normalizeH="0" baseline="0" noProof="0" dirty="0">
                <a:ln>
                  <a:noFill/>
                </a:ln>
                <a:solidFill>
                  <a:srgbClr val="0000FF"/>
                </a:solidFill>
                <a:effectLst/>
                <a:uLnTx/>
                <a:uFillTx/>
                <a:latin typeface="Times New Roman" panose="02020603050405020304" pitchFamily="18" charset="0"/>
                <a:ea typeface="華康中特圓體(P)" panose="020F0800000000000000" pitchFamily="34" charset="-120"/>
                <a:cs typeface="Calibri" panose="020F0502020204030204" pitchFamily="34" charset="0"/>
              </a:rPr>
              <a:t>現正</a:t>
            </a:r>
            <a:r>
              <a:rPr kumimoji="1" lang="zh-HK" altLang="zh-HK" sz="3600" b="0" i="0" u="none" strike="noStrike" kern="100" cap="none" spc="0" normalizeH="0" baseline="0" noProof="0" dirty="0">
                <a:ln>
                  <a:noFill/>
                </a:ln>
                <a:solidFill>
                  <a:srgbClr val="0000FF"/>
                </a:solidFill>
                <a:effectLst/>
                <a:uLnTx/>
                <a:uFillTx/>
                <a:latin typeface="Times New Roman" panose="02020603050405020304" pitchFamily="18" charset="0"/>
                <a:ea typeface="華康中特圓體(P)" panose="020F0800000000000000" pitchFamily="34" charset="-120"/>
                <a:cs typeface="Calibri" panose="020F0502020204030204" pitchFamily="34" charset="0"/>
              </a:rPr>
              <a:t>接受</a:t>
            </a:r>
            <a:r>
              <a:rPr kumimoji="1" lang="zh-TW" altLang="zh-HK" sz="3600" b="0" i="0" u="none" strike="noStrike" kern="100" cap="none" spc="0" normalizeH="0" baseline="0" noProof="0" dirty="0">
                <a:ln>
                  <a:noFill/>
                </a:ln>
                <a:solidFill>
                  <a:srgbClr val="0000FF"/>
                </a:solidFill>
                <a:effectLst/>
                <a:uLnTx/>
                <a:uFillTx/>
                <a:latin typeface="Times New Roman" panose="02020603050405020304" pitchFamily="18" charset="0"/>
                <a:ea typeface="華康中特圓體(P)" panose="020F0800000000000000" pitchFamily="34" charset="-120"/>
                <a:cs typeface="Calibri" panose="020F0502020204030204" pitchFamily="34" charset="0"/>
              </a:rPr>
              <a:t>報名 </a:t>
            </a:r>
            <a:r>
              <a:rPr kumimoji="1" lang="en-US" altLang="zh-HK" sz="3600" b="0" i="0" u="none" strike="noStrike" kern="100" cap="none" spc="0" normalizeH="0" baseline="0" noProof="0" dirty="0">
                <a:ln>
                  <a:noFill/>
                </a:ln>
                <a:solidFill>
                  <a:srgbClr val="0000FF"/>
                </a:solidFill>
                <a:effectLst/>
                <a:uLnTx/>
                <a:uFillTx/>
                <a:latin typeface="Times New Roman" panose="02020603050405020304" pitchFamily="18" charset="0"/>
                <a:ea typeface="華康中特圓體(P)" panose="020F0800000000000000" pitchFamily="34" charset="-120"/>
                <a:cs typeface="Calibri" panose="020F0502020204030204" pitchFamily="34" charset="0"/>
              </a:rPr>
              <a:t>(</a:t>
            </a:r>
            <a:r>
              <a:rPr kumimoji="1" lang="en-US" altLang="zh-HK" sz="3600" b="0" i="0" u="none" strike="noStrike" kern="100" cap="none" spc="0" normalizeH="0" baseline="0" noProof="0" dirty="0">
                <a:ln>
                  <a:noFill/>
                </a:ln>
                <a:solidFill>
                  <a:srgbClr val="0000FF"/>
                </a:solidFill>
                <a:effectLst/>
                <a:uLnTx/>
                <a:uFillTx/>
                <a:latin typeface="Arial" panose="020B0604020202020204" pitchFamily="34" charset="0"/>
                <a:ea typeface="華康中特圓體(P)" panose="020F0800000000000000" pitchFamily="34" charset="-120"/>
                <a:cs typeface="+mn-cs"/>
              </a:rPr>
              <a:t>7</a:t>
            </a:r>
            <a:r>
              <a:rPr kumimoji="1" lang="zh-TW" altLang="zh-HK" sz="3600" b="0" i="0" u="none" strike="noStrike" kern="100" cap="none" spc="0" normalizeH="0" baseline="0" noProof="0" dirty="0">
                <a:ln>
                  <a:noFill/>
                </a:ln>
                <a:solidFill>
                  <a:srgbClr val="0000FF"/>
                </a:solidFill>
                <a:effectLst/>
                <a:uLnTx/>
                <a:uFillTx/>
                <a:latin typeface="Arial" panose="020B0604020202020204" pitchFamily="34" charset="0"/>
                <a:ea typeface="華康中特圓體(P)" panose="020F0800000000000000" pitchFamily="34" charset="-120"/>
                <a:cs typeface="Arial" panose="020B0604020202020204" pitchFamily="34" charset="0"/>
              </a:rPr>
              <a:t>月</a:t>
            </a:r>
            <a:r>
              <a:rPr kumimoji="1" lang="en-US" altLang="zh-TW" sz="3600" b="0" i="0" u="none" strike="noStrike" kern="100" cap="none" spc="0" normalizeH="0" baseline="0" noProof="0" dirty="0">
                <a:ln>
                  <a:noFill/>
                </a:ln>
                <a:solidFill>
                  <a:srgbClr val="0000FF"/>
                </a:solidFill>
                <a:effectLst/>
                <a:uLnTx/>
                <a:uFillTx/>
                <a:latin typeface="Arial" panose="020B0604020202020204" pitchFamily="34" charset="0"/>
                <a:ea typeface="華康中特圓體(P)" panose="020F0800000000000000" pitchFamily="34" charset="-120"/>
                <a:cs typeface="Arial" panose="020B0604020202020204" pitchFamily="34" charset="0"/>
              </a:rPr>
              <a:t>5</a:t>
            </a:r>
            <a:r>
              <a:rPr kumimoji="1" lang="zh-TW" altLang="zh-HK" sz="3600" b="0" i="0" u="none" strike="noStrike" kern="100" cap="none" spc="0" normalizeH="0" baseline="0" noProof="0" dirty="0">
                <a:ln>
                  <a:noFill/>
                </a:ln>
                <a:solidFill>
                  <a:srgbClr val="0000FF"/>
                </a:solidFill>
                <a:effectLst/>
                <a:uLnTx/>
                <a:uFillTx/>
                <a:latin typeface="Arial" panose="020B0604020202020204" pitchFamily="34" charset="0"/>
                <a:ea typeface="華康中特圓體(P)" panose="020F0800000000000000" pitchFamily="34" charset="-120"/>
                <a:cs typeface="Arial" panose="020B0604020202020204" pitchFamily="34" charset="0"/>
              </a:rPr>
              <a:t>日</a:t>
            </a:r>
            <a:r>
              <a:rPr kumimoji="1" lang="zh-TW" altLang="zh-HK" sz="3600" b="0" i="0" u="none" strike="noStrike" kern="100" cap="none" spc="0" normalizeH="0" baseline="0" noProof="0" dirty="0">
                <a:ln>
                  <a:noFill/>
                </a:ln>
                <a:solidFill>
                  <a:srgbClr val="0000FF"/>
                </a:solidFill>
                <a:effectLst/>
                <a:uLnTx/>
                <a:uFillTx/>
                <a:latin typeface="Times New Roman" panose="02020603050405020304" pitchFamily="18" charset="0"/>
                <a:ea typeface="華康中特圓體(P)" panose="020F0800000000000000" pitchFamily="34" charset="-120"/>
                <a:cs typeface="Calibri" panose="020F0502020204030204" pitchFamily="34" charset="0"/>
              </a:rPr>
              <a:t>開課</a:t>
            </a:r>
            <a:r>
              <a:rPr kumimoji="1" lang="en-US" altLang="zh-HK" sz="3600" b="0" i="0" u="none" strike="noStrike" kern="100" cap="none" spc="0" normalizeH="0" baseline="0" noProof="0" dirty="0">
                <a:ln>
                  <a:noFill/>
                </a:ln>
                <a:solidFill>
                  <a:srgbClr val="0000FF"/>
                </a:solidFill>
                <a:effectLst/>
                <a:uLnTx/>
                <a:uFillTx/>
                <a:latin typeface="Times New Roman" panose="02020603050405020304" pitchFamily="18" charset="0"/>
                <a:ea typeface="華康中特圓體(P)" panose="020F0800000000000000" pitchFamily="34" charset="-120"/>
                <a:cs typeface="Calibri" panose="020F0502020204030204" pitchFamily="34" charset="0"/>
              </a:rPr>
              <a:t>)</a:t>
            </a:r>
            <a:endParaRPr kumimoji="1" lang="zh-TW" altLang="zh-HK" sz="2400" b="0" i="0" u="none" strike="noStrike" kern="100" cap="none" spc="0" normalizeH="0" baseline="0" noProof="0" dirty="0">
              <a:ln>
                <a:noFill/>
              </a:ln>
              <a:solidFill>
                <a:srgbClr val="000000"/>
              </a:solidFill>
              <a:effectLst/>
              <a:uLnTx/>
              <a:uFillTx/>
              <a:latin typeface="Times New Roman" panose="02020603050405020304" pitchFamily="18" charset="0"/>
              <a:ea typeface="新細明體" panose="02020500000000000000" pitchFamily="18" charset="-120"/>
              <a:cs typeface="+mn-cs"/>
            </a:endParaRPr>
          </a:p>
          <a:p>
            <a:pPr marL="277495" marR="168910" lvl="0" indent="-457200" algn="just" defTabSz="914400" rtl="0" eaLnBrk="0" fontAlgn="base" latinLnBrk="0" hangingPunct="0">
              <a:lnSpc>
                <a:spcPct val="100000"/>
              </a:lnSpc>
              <a:spcBef>
                <a:spcPts val="600"/>
              </a:spcBef>
              <a:spcAft>
                <a:spcPts val="0"/>
              </a:spcAft>
              <a:buClrTx/>
              <a:buSzTx/>
              <a:buFontTx/>
              <a:buNone/>
              <a:tabLst/>
              <a:defRPr/>
            </a:pPr>
            <a:r>
              <a:rPr kumimoji="1" lang="zh-TW" altLang="zh-HK" sz="30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導師：</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徐錦堯神父及數位</a:t>
            </a:r>
            <a:r>
              <a:rPr kumimoji="1" lang="zh-HK"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資深</a:t>
            </a:r>
            <a:r>
              <a:rPr kumimoji="1" lang="zh-TW" altLang="en-US"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天主教</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教友。</a:t>
            </a:r>
            <a:endPar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mn-cs"/>
            </a:endParaRPr>
          </a:p>
          <a:p>
            <a:pPr marL="277495" marR="0" lvl="0" indent="-457200" algn="just" defTabSz="914400" rtl="0" eaLnBrk="0" fontAlgn="base" latinLnBrk="0" hangingPunct="0">
              <a:lnSpc>
                <a:spcPct val="100000"/>
              </a:lnSpc>
              <a:spcBef>
                <a:spcPts val="600"/>
              </a:spcBef>
              <a:spcAft>
                <a:spcPts val="0"/>
              </a:spcAft>
              <a:buClrTx/>
              <a:buSzTx/>
              <a:buFontTx/>
              <a:buNone/>
              <a:tabLst/>
              <a:defRPr/>
            </a:pPr>
            <a:r>
              <a:rPr kumimoji="1" lang="zh-TW" altLang="zh-HK" sz="30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時間：</a:t>
            </a:r>
            <a:r>
              <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2026</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年</a:t>
            </a:r>
            <a:r>
              <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7</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月</a:t>
            </a:r>
            <a:r>
              <a:rPr kumimoji="1" lang="en-US" altLang="zh-TW"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5</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日（</a:t>
            </a:r>
            <a:r>
              <a:rPr kumimoji="1" lang="zh-HK"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星期</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日）</a:t>
            </a:r>
            <a:r>
              <a:rPr kumimoji="1" lang="zh-TW" altLang="en-US"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開始</a:t>
            </a:r>
            <a:r>
              <a:rPr kumimoji="1" lang="zh-HK"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a:t>
            </a:r>
            <a:endPar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endParaRPr>
          </a:p>
          <a:p>
            <a:pPr marL="180975" marR="0" lvl="0" indent="896938" algn="just" defTabSz="914400" rtl="0" eaLnBrk="0" fontAlgn="base" latinLnBrk="0" hangingPunct="0">
              <a:lnSpc>
                <a:spcPct val="100000"/>
              </a:lnSpc>
              <a:spcBef>
                <a:spcPts val="600"/>
              </a:spcBef>
              <a:spcAft>
                <a:spcPts val="0"/>
              </a:spcAft>
              <a:buClrTx/>
              <a:buSzTx/>
              <a:buFontTx/>
              <a:buNone/>
              <a:tabLst/>
              <a:defRPr/>
            </a:pPr>
            <a:r>
              <a:rPr kumimoji="1" lang="zh-TW" altLang="en-US"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每</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主日上午</a:t>
            </a:r>
            <a:r>
              <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8:15</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至上午</a:t>
            </a:r>
            <a:r>
              <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11:30 (</a:t>
            </a:r>
            <a:r>
              <a:rPr kumimoji="1" lang="zh-TW" altLang="en-US"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包含</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主日彌撒</a:t>
            </a:r>
            <a:r>
              <a:rPr kumimoji="1" lang="en-US" altLang="zh-TW"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a:t>
            </a:r>
            <a:endPar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mn-cs"/>
            </a:endParaRPr>
          </a:p>
          <a:p>
            <a:pPr marL="277495" marR="0" lvl="0" indent="-457200" algn="just" defTabSz="914400" rtl="0" eaLnBrk="0" fontAlgn="base" latinLnBrk="0" hangingPunct="0">
              <a:lnSpc>
                <a:spcPct val="100000"/>
              </a:lnSpc>
              <a:spcBef>
                <a:spcPts val="600"/>
              </a:spcBef>
              <a:spcAft>
                <a:spcPts val="0"/>
              </a:spcAft>
              <a:buClrTx/>
              <a:buSzTx/>
              <a:buFontTx/>
              <a:buNone/>
              <a:tabLst/>
              <a:defRPr/>
            </a:pPr>
            <a:r>
              <a:rPr kumimoji="1" lang="zh-TW" altLang="zh-HK" sz="30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地點：</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德貞女子中學二樓禮堂 </a:t>
            </a:r>
            <a:endParaRPr kumimoji="1" lang="en-US" altLang="zh-TW"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endParaRPr>
          </a:p>
          <a:p>
            <a:pPr marL="276225" marR="0" lvl="0" indent="889000" algn="just" defTabSz="914400" rtl="0" eaLnBrk="0" fontAlgn="base" latinLnBrk="0" hangingPunct="0">
              <a:lnSpc>
                <a:spcPct val="100000"/>
              </a:lnSpc>
              <a:spcBef>
                <a:spcPts val="600"/>
              </a:spcBef>
              <a:spcAft>
                <a:spcPts val="0"/>
              </a:spcAft>
              <a:buClrTx/>
              <a:buSzTx/>
              <a:buFontTx/>
              <a:buNone/>
              <a:tabLst/>
              <a:defRPr/>
            </a:pPr>
            <a:r>
              <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a:t>
            </a:r>
            <a:r>
              <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九龍深水埗興華街西</a:t>
            </a:r>
            <a:r>
              <a:rPr kumimoji="1" lang="zh-TW" altLang="en-US"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９</a:t>
            </a:r>
            <a:r>
              <a:rPr kumimoji="1" lang="zh-HK"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號</a:t>
            </a:r>
            <a:r>
              <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 </a:t>
            </a:r>
          </a:p>
          <a:p>
            <a:pPr marL="276225" marR="0" lvl="0" indent="-276225" algn="just" defTabSz="914400" rtl="0" eaLnBrk="0" fontAlgn="base" latinLnBrk="0" hangingPunct="0">
              <a:lnSpc>
                <a:spcPct val="100000"/>
              </a:lnSpc>
              <a:spcBef>
                <a:spcPts val="600"/>
              </a:spcBef>
              <a:spcAft>
                <a:spcPts val="0"/>
              </a:spcAft>
              <a:buClrTx/>
              <a:buSzTx/>
              <a:buFontTx/>
              <a:buNone/>
              <a:tabLst/>
              <a:defRPr/>
            </a:pPr>
            <a:r>
              <a:rPr kumimoji="1" lang="zh-TW" altLang="en-US" sz="30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報名：</a:t>
            </a:r>
            <a:r>
              <a:rPr kumimoji="1" lang="zh-TW" altLang="en-US"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請掃描</a:t>
            </a:r>
            <a:r>
              <a:rPr kumimoji="1" lang="en-US" altLang="zh-TW" sz="3000" b="0" i="0" u="none" strike="noStrike" kern="100" cap="none" spc="0" normalizeH="0" baseline="0" noProof="0" dirty="0" err="1">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Qr</a:t>
            </a:r>
            <a:r>
              <a:rPr kumimoji="1" lang="en-US" altLang="zh-TW"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-code</a:t>
            </a:r>
            <a:r>
              <a:rPr kumimoji="1" lang="zh-TW" altLang="en-US"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填寫電子報名表</a:t>
            </a:r>
            <a:r>
              <a:rPr kumimoji="1" lang="en-US" altLang="zh-TW"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a:t>
            </a:r>
          </a:p>
          <a:p>
            <a:pPr marL="276225" marR="0" lvl="0" indent="-276225" algn="just" defTabSz="914400" rtl="0" eaLnBrk="0" fontAlgn="base" latinLnBrk="0" hangingPunct="0">
              <a:lnSpc>
                <a:spcPct val="100000"/>
              </a:lnSpc>
              <a:spcBef>
                <a:spcPts val="600"/>
              </a:spcBef>
              <a:spcAft>
                <a:spcPts val="0"/>
              </a:spcAft>
              <a:buClrTx/>
              <a:buSzTx/>
              <a:buFontTx/>
              <a:buNone/>
              <a:tabLst/>
              <a:defRPr/>
            </a:pPr>
            <a:r>
              <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		 (</a:t>
            </a:r>
            <a:r>
              <a:rPr kumimoji="1" lang="zh-TW" altLang="en-US"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或在教研網站下載報名表格</a:t>
            </a:r>
            <a:r>
              <a:rPr kumimoji="1" lang="en-US" altLang="zh-TW"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a:t>
            </a:r>
            <a:r>
              <a:rPr kumimoji="1" lang="en-US"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    </a:t>
            </a:r>
            <a:endParaRPr kumimoji="1" lang="zh-TW" altLang="zh-HK" sz="30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mn-cs"/>
            </a:endParaRPr>
          </a:p>
          <a:p>
            <a:pPr marL="277495" marR="0" lvl="0" indent="-457200" algn="just" defTabSz="914400" rtl="0" eaLnBrk="0" fontAlgn="base" latinLnBrk="0" hangingPunct="0">
              <a:lnSpc>
                <a:spcPct val="100000"/>
              </a:lnSpc>
              <a:spcBef>
                <a:spcPts val="600"/>
              </a:spcBef>
              <a:spcAft>
                <a:spcPts val="0"/>
              </a:spcAft>
              <a:buClrTx/>
              <a:buSzTx/>
              <a:buFontTx/>
              <a:buNone/>
              <a:tabLst/>
              <a:defRPr/>
            </a:pPr>
            <a:r>
              <a:rPr kumimoji="1" lang="zh-TW" altLang="en-US"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報名後請依時到</a:t>
            </a:r>
            <a:r>
              <a:rPr kumimoji="1" lang="zh-TW" altLang="zh-HK"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德貞女子中學二樓禮堂</a:t>
            </a:r>
            <a:r>
              <a:rPr kumimoji="1" lang="zh-TW" altLang="en-US"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上課，</a:t>
            </a:r>
            <a:endParaRPr kumimoji="1" lang="en-US" altLang="zh-TW"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endParaRPr>
          </a:p>
          <a:p>
            <a:pPr marL="277495" marR="0" lvl="0" indent="-457200" algn="just" defTabSz="914400" rtl="0" eaLnBrk="0" fontAlgn="base" latinLnBrk="0" hangingPunct="0">
              <a:lnSpc>
                <a:spcPct val="100000"/>
              </a:lnSpc>
              <a:spcBef>
                <a:spcPts val="600"/>
              </a:spcBef>
              <a:spcAft>
                <a:spcPts val="0"/>
              </a:spcAft>
              <a:buClrTx/>
              <a:buSzTx/>
              <a:buFontTx/>
              <a:buNone/>
              <a:tabLst/>
              <a:defRPr/>
            </a:pPr>
            <a:r>
              <a:rPr kumimoji="1" lang="zh-TW" altLang="en-US"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將不再另行通知</a:t>
            </a:r>
            <a:r>
              <a:rPr kumimoji="1" lang="en-US" altLang="zh-TW"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a:t>
            </a:r>
          </a:p>
          <a:p>
            <a:pPr marL="277495" marR="0" lvl="0" indent="-457200" algn="just" defTabSz="914400" rtl="0" eaLnBrk="0" fontAlgn="base" latinLnBrk="0" hangingPunct="0">
              <a:lnSpc>
                <a:spcPct val="100000"/>
              </a:lnSpc>
              <a:spcBef>
                <a:spcPts val="600"/>
              </a:spcBef>
              <a:spcAft>
                <a:spcPts val="0"/>
              </a:spcAft>
              <a:buClrTx/>
              <a:buSzTx/>
              <a:buFontTx/>
              <a:buNone/>
              <a:tabLst/>
              <a:defRPr/>
            </a:pPr>
            <a:r>
              <a:rPr kumimoji="1" lang="zh-TW" altLang="en-US"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如有</a:t>
            </a:r>
            <a:r>
              <a:rPr kumimoji="1" lang="zh-TW" altLang="zh-HK"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查詢請電：</a:t>
            </a:r>
            <a:r>
              <a:rPr kumimoji="1" lang="en-US" altLang="zh-HK"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2336-1205 </a:t>
            </a:r>
            <a:r>
              <a:rPr kumimoji="1" lang="zh-TW" altLang="zh-HK" sz="2400" b="1"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Calibri" panose="020F0502020204030204" pitchFamily="34" charset="0"/>
              </a:rPr>
              <a:t>公教教研中心</a:t>
            </a:r>
            <a:endParaRPr kumimoji="1" lang="zh-TW" altLang="zh-HK" sz="2400" b="0" i="0" u="none" strike="noStrike" kern="100" cap="none" spc="0" normalizeH="0" baseline="0" noProof="0" dirty="0">
              <a:ln>
                <a:noFill/>
              </a:ln>
              <a:solidFill>
                <a:srgbClr val="000000"/>
              </a:solidFill>
              <a:effectLst/>
              <a:uLnTx/>
              <a:uFillTx/>
              <a:latin typeface="華康中圓體" panose="020F0509000000000000" pitchFamily="49" charset="-120"/>
              <a:ea typeface="華康中圓體" panose="020F0509000000000000" pitchFamily="49" charset="-120"/>
              <a:cs typeface="+mn-cs"/>
            </a:endParaRPr>
          </a:p>
        </p:txBody>
      </p:sp>
      <p:pic>
        <p:nvPicPr>
          <p:cNvPr id="5" name="圖片 4" descr="一張含有 樣式, 像素, 填字遊戲, 針線 的圖片&#10;&#10;AI 產生的內容可能不正確。">
            <a:extLst>
              <a:ext uri="{FF2B5EF4-FFF2-40B4-BE49-F238E27FC236}">
                <a16:creationId xmlns:a16="http://schemas.microsoft.com/office/drawing/2014/main" id="{339C105E-1EE5-7919-8303-6BCC3C49D6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2951" y="3212976"/>
            <a:ext cx="2373545" cy="2373545"/>
          </a:xfrm>
          <a:prstGeom prst="rect">
            <a:avLst/>
          </a:prstGeom>
        </p:spPr>
      </p:pic>
      <p:sp>
        <p:nvSpPr>
          <p:cNvPr id="2" name="文字方塊 1">
            <a:extLst>
              <a:ext uri="{FF2B5EF4-FFF2-40B4-BE49-F238E27FC236}">
                <a16:creationId xmlns:a16="http://schemas.microsoft.com/office/drawing/2014/main" id="{8DDDC88E-835A-439F-877E-061B84DDF63F}"/>
              </a:ext>
            </a:extLst>
          </p:cNvPr>
          <p:cNvSpPr txBox="1"/>
          <p:nvPr/>
        </p:nvSpPr>
        <p:spPr>
          <a:xfrm rot="21313671">
            <a:off x="417640" y="728398"/>
            <a:ext cx="8305506" cy="5232202"/>
          </a:xfrm>
          <a:prstGeom prst="rect">
            <a:avLst/>
          </a:prstGeom>
          <a:solidFill>
            <a:srgbClr val="C00000"/>
          </a:solidFill>
        </p:spPr>
        <p:txBody>
          <a:bodyPr wrap="square" rtlCol="0">
            <a:spAutoFit/>
          </a:bodyPr>
          <a:lstStyle/>
          <a:p>
            <a:pPr algn="ctr">
              <a:lnSpc>
                <a:spcPts val="1900"/>
              </a:lnSpc>
              <a:spcAft>
                <a:spcPts val="0"/>
              </a:spcAft>
            </a:pPr>
            <a:r>
              <a:rPr lang="en-US" altLang="zh-TW" sz="3600" b="0" i="1" u="none" strike="noStrike" dirty="0">
                <a:solidFill>
                  <a:srgbClr val="C00000"/>
                </a:solidFill>
                <a:effectLst/>
                <a:latin typeface="Arial" panose="020B0604020202020204" pitchFamily="34" charset="0"/>
              </a:rPr>
              <a:t>I</a:t>
            </a:r>
          </a:p>
          <a:p>
            <a:pPr algn="ctr">
              <a:lnSpc>
                <a:spcPts val="3700"/>
              </a:lnSpc>
              <a:spcAft>
                <a:spcPts val="600"/>
              </a:spcAft>
            </a:pPr>
            <a:r>
              <a:rPr lang="en-US" altLang="zh-TW" sz="3600" b="0" i="1" u="none" strike="noStrike" dirty="0">
                <a:solidFill>
                  <a:schemeClr val="bg1"/>
                </a:solidFill>
                <a:effectLst/>
                <a:latin typeface="Arial" panose="020B0604020202020204" pitchFamily="34" charset="0"/>
              </a:rPr>
              <a:t>Rise like Lions after slumber</a:t>
            </a:r>
            <a:br>
              <a:rPr lang="en-US" altLang="zh-TW" sz="3600" dirty="0">
                <a:solidFill>
                  <a:schemeClr val="bg1"/>
                </a:solidFill>
              </a:rPr>
            </a:br>
            <a:r>
              <a:rPr lang="en-US" altLang="zh-TW" sz="3600" b="0" i="1" u="none" strike="noStrike" dirty="0">
                <a:solidFill>
                  <a:schemeClr val="bg1"/>
                </a:solidFill>
                <a:effectLst/>
                <a:latin typeface="Arial" panose="020B0604020202020204" pitchFamily="34" charset="0"/>
              </a:rPr>
              <a:t>In unvanquishable</a:t>
            </a:r>
            <a:r>
              <a:rPr lang="zh-TW" altLang="en-US" sz="2000" b="0" i="1" u="none" strike="noStrike" dirty="0">
                <a:solidFill>
                  <a:schemeClr val="bg1"/>
                </a:solidFill>
                <a:effectLst/>
                <a:latin typeface="華康儷中黑(P)" panose="020B0500000000000000" pitchFamily="34" charset="-120"/>
                <a:ea typeface="華康儷中黑(P)" panose="020B0500000000000000" pitchFamily="34" charset="-120"/>
              </a:rPr>
              <a:t>無敵</a:t>
            </a:r>
            <a:r>
              <a:rPr lang="en-US" altLang="zh-TW" sz="3600" b="0" i="1" u="none" strike="noStrike" dirty="0">
                <a:solidFill>
                  <a:schemeClr val="bg1"/>
                </a:solidFill>
                <a:effectLst/>
                <a:latin typeface="Arial" panose="020B0604020202020204" pitchFamily="34" charset="0"/>
              </a:rPr>
              <a:t> number—</a:t>
            </a:r>
            <a:br>
              <a:rPr lang="en-US" altLang="zh-TW" sz="3600" dirty="0">
                <a:solidFill>
                  <a:schemeClr val="bg1"/>
                </a:solidFill>
              </a:rPr>
            </a:br>
            <a:r>
              <a:rPr lang="en-US" altLang="zh-TW" sz="3600" b="0" i="1" u="none" strike="noStrike" dirty="0">
                <a:solidFill>
                  <a:schemeClr val="bg1"/>
                </a:solidFill>
                <a:effectLst/>
                <a:latin typeface="Arial" panose="020B0604020202020204" pitchFamily="34" charset="0"/>
              </a:rPr>
              <a:t>Shake your chains to earth like dew</a:t>
            </a:r>
            <a:br>
              <a:rPr lang="en-US" altLang="zh-TW" sz="3600" dirty="0">
                <a:solidFill>
                  <a:schemeClr val="bg1"/>
                </a:solidFill>
              </a:rPr>
            </a:br>
            <a:r>
              <a:rPr lang="en-US" altLang="zh-TW" sz="3600" b="0" i="1" u="none" strike="noStrike" dirty="0">
                <a:solidFill>
                  <a:schemeClr val="bg1"/>
                </a:solidFill>
                <a:effectLst/>
                <a:latin typeface="Arial" panose="020B0604020202020204" pitchFamily="34" charset="0"/>
              </a:rPr>
              <a:t>Which in sleep had fallen on you—</a:t>
            </a:r>
            <a:br>
              <a:rPr lang="en-US" altLang="zh-TW" sz="3600" dirty="0">
                <a:solidFill>
                  <a:schemeClr val="bg1"/>
                </a:solidFill>
              </a:rPr>
            </a:br>
            <a:r>
              <a:rPr lang="en-US" altLang="zh-TW" sz="3600" b="0" i="1" u="none" strike="noStrike" dirty="0">
                <a:solidFill>
                  <a:schemeClr val="bg1"/>
                </a:solidFill>
                <a:effectLst/>
                <a:latin typeface="Arial" panose="020B0604020202020204" pitchFamily="34" charset="0"/>
              </a:rPr>
              <a:t>Ye are many—they are few.</a:t>
            </a:r>
            <a:r>
              <a:rPr lang="en-US" altLang="zh-TW" sz="3600" dirty="0">
                <a:solidFill>
                  <a:schemeClr val="bg1"/>
                </a:solidFill>
              </a:rPr>
              <a:t> (</a:t>
            </a:r>
            <a:r>
              <a:rPr lang="en-US" altLang="zh-TW" sz="3600" dirty="0" err="1">
                <a:solidFill>
                  <a:schemeClr val="bg1"/>
                </a:solidFill>
              </a:rPr>
              <a:t>shelley</a:t>
            </a:r>
            <a:r>
              <a:rPr lang="en-US" altLang="zh-TW" sz="3600" dirty="0">
                <a:solidFill>
                  <a:schemeClr val="bg1"/>
                </a:solidFill>
              </a:rPr>
              <a:t>)</a:t>
            </a:r>
          </a:p>
          <a:p>
            <a:pPr algn="ctr">
              <a:spcAft>
                <a:spcPts val="1800"/>
              </a:spcAft>
            </a:pPr>
            <a:r>
              <a:rPr lang="zh-TW" altLang="en-US" sz="2400" dirty="0">
                <a:solidFill>
                  <a:srgbClr val="FFFF00"/>
                </a:solidFill>
                <a:latin typeface="華康儷中黑(P)" panose="020B0500000000000000" pitchFamily="34" charset="-120"/>
                <a:ea typeface="華康儷中黑(P)" panose="020B0500000000000000" pitchFamily="34" charset="-120"/>
              </a:rPr>
              <a:t>起來吧</a:t>
            </a:r>
            <a:r>
              <a:rPr lang="en-US" altLang="zh-TW" sz="2400" dirty="0">
                <a:solidFill>
                  <a:srgbClr val="FFFF00"/>
                </a:solidFill>
                <a:latin typeface="華康儷中黑(P)" panose="020B0500000000000000" pitchFamily="34" charset="-120"/>
                <a:ea typeface="華康儷中黑(P)" panose="020B0500000000000000" pitchFamily="34" charset="-120"/>
              </a:rPr>
              <a:t>,</a:t>
            </a:r>
            <a:r>
              <a:rPr lang="zh-TW" altLang="en-US" sz="2400" dirty="0">
                <a:solidFill>
                  <a:srgbClr val="FFFF00"/>
                </a:solidFill>
                <a:latin typeface="華康儷中黑(P)" panose="020B0500000000000000" pitchFamily="34" charset="-120"/>
                <a:ea typeface="華康儷中黑(P)" panose="020B0500000000000000" pitchFamily="34" charset="-120"/>
              </a:rPr>
              <a:t>像睡醒的獅子</a:t>
            </a:r>
            <a:r>
              <a:rPr lang="en-US" altLang="zh-TW" sz="2400" dirty="0">
                <a:solidFill>
                  <a:srgbClr val="FFFF00"/>
                </a:solidFill>
                <a:latin typeface="華康儷中黑(P)" panose="020B0500000000000000" pitchFamily="34" charset="-120"/>
                <a:ea typeface="華康儷中黑(P)" panose="020B0500000000000000" pitchFamily="34" charset="-120"/>
              </a:rPr>
              <a:t>!</a:t>
            </a:r>
            <a:r>
              <a:rPr lang="zh-TW" altLang="en-US" sz="2400" dirty="0">
                <a:solidFill>
                  <a:srgbClr val="FFFF00"/>
                </a:solidFill>
                <a:latin typeface="華康儷中黑(P)" panose="020B0500000000000000" pitchFamily="34" charset="-120"/>
                <a:ea typeface="華康儷中黑(P)" panose="020B0500000000000000" pitchFamily="34" charset="-120"/>
              </a:rPr>
              <a:t> 你們多得無法制服</a:t>
            </a:r>
            <a:r>
              <a:rPr lang="en-US" altLang="zh-TW" sz="2400" dirty="0">
                <a:solidFill>
                  <a:srgbClr val="FFFF00"/>
                </a:solidFill>
                <a:latin typeface="華康儷中黑(P)" panose="020B0500000000000000" pitchFamily="34" charset="-120"/>
                <a:ea typeface="華康儷中黑(P)" panose="020B0500000000000000" pitchFamily="34" charset="-120"/>
              </a:rPr>
              <a:t>;</a:t>
            </a:r>
            <a:r>
              <a:rPr lang="zh-TW" altLang="en-US" sz="2400" dirty="0">
                <a:solidFill>
                  <a:srgbClr val="FFFF00"/>
                </a:solidFill>
                <a:latin typeface="華康儷中黑(P)" panose="020B0500000000000000" pitchFamily="34" charset="-120"/>
                <a:ea typeface="華康儷中黑(P)" panose="020B0500000000000000" pitchFamily="34" charset="-120"/>
              </a:rPr>
              <a:t>趕快搖落你們的</a:t>
            </a:r>
            <a:br>
              <a:rPr lang="en-US" altLang="zh-TW" sz="2400" dirty="0">
                <a:solidFill>
                  <a:srgbClr val="FFFF00"/>
                </a:solidFill>
                <a:latin typeface="華康儷中黑(P)" panose="020B0500000000000000" pitchFamily="34" charset="-120"/>
                <a:ea typeface="華康儷中黑(P)" panose="020B0500000000000000" pitchFamily="34" charset="-120"/>
              </a:rPr>
            </a:br>
            <a:r>
              <a:rPr lang="zh-TW" altLang="en-US" sz="2400" dirty="0">
                <a:solidFill>
                  <a:srgbClr val="FFFF00"/>
                </a:solidFill>
                <a:latin typeface="華康儷中黑(P)" panose="020B0500000000000000" pitchFamily="34" charset="-120"/>
                <a:ea typeface="華康儷中黑(P)" panose="020B0500000000000000" pitchFamily="34" charset="-120"/>
              </a:rPr>
              <a:t>鎖鏈</a:t>
            </a:r>
            <a:r>
              <a:rPr lang="en-US" altLang="zh-TW" sz="2400" dirty="0">
                <a:solidFill>
                  <a:srgbClr val="FFFF00"/>
                </a:solidFill>
                <a:latin typeface="華康儷中黑(P)" panose="020B0500000000000000" pitchFamily="34" charset="-120"/>
                <a:ea typeface="華康儷中黑(P)" panose="020B0500000000000000" pitchFamily="34" charset="-120"/>
              </a:rPr>
              <a:t>,</a:t>
            </a:r>
            <a:r>
              <a:rPr lang="zh-TW" altLang="en-US" sz="2400" dirty="0">
                <a:solidFill>
                  <a:srgbClr val="FFFF00"/>
                </a:solidFill>
                <a:latin typeface="華康儷中黑(P)" panose="020B0500000000000000" pitchFamily="34" charset="-120"/>
                <a:ea typeface="華康儷中黑(P)" panose="020B0500000000000000" pitchFamily="34" charset="-120"/>
              </a:rPr>
              <a:t> 像搖落睡時沾身的露</a:t>
            </a:r>
            <a:r>
              <a:rPr lang="en-US" altLang="zh-TW" sz="2400" dirty="0">
                <a:solidFill>
                  <a:srgbClr val="FFFF00"/>
                </a:solidFill>
                <a:latin typeface="華康儷中黑(P)" panose="020B0500000000000000" pitchFamily="34" charset="-120"/>
                <a:ea typeface="華康儷中黑(P)" panose="020B0500000000000000" pitchFamily="34" charset="-120"/>
              </a:rPr>
              <a:t>―― </a:t>
            </a:r>
            <a:r>
              <a:rPr lang="zh-TW" altLang="en-US" sz="2400" dirty="0">
                <a:solidFill>
                  <a:srgbClr val="FFFF00"/>
                </a:solidFill>
                <a:latin typeface="華康儷中黑(P)" panose="020B0500000000000000" pitchFamily="34" charset="-120"/>
                <a:ea typeface="華康儷中黑(P)" panose="020B0500000000000000" pitchFamily="34" charset="-120"/>
              </a:rPr>
              <a:t>你們人多</a:t>
            </a:r>
            <a:r>
              <a:rPr lang="en-US" altLang="zh-TW" sz="2400" dirty="0">
                <a:solidFill>
                  <a:srgbClr val="FFFF00"/>
                </a:solidFill>
                <a:latin typeface="華康儷中黑(P)" panose="020B0500000000000000" pitchFamily="34" charset="-120"/>
                <a:ea typeface="華康儷中黑(P)" panose="020B0500000000000000" pitchFamily="34" charset="-120"/>
              </a:rPr>
              <a:t>,</a:t>
            </a:r>
            <a:r>
              <a:rPr lang="zh-TW" altLang="en-US" sz="2400" dirty="0">
                <a:solidFill>
                  <a:srgbClr val="FFFF00"/>
                </a:solidFill>
                <a:latin typeface="華康儷中黑(P)" panose="020B0500000000000000" pitchFamily="34" charset="-120"/>
                <a:ea typeface="華康儷中黑(P)" panose="020B0500000000000000" pitchFamily="34" charset="-120"/>
              </a:rPr>
              <a:t>他們是少數</a:t>
            </a:r>
            <a:r>
              <a:rPr lang="en-US" altLang="zh-TW" sz="2400" dirty="0">
                <a:solidFill>
                  <a:srgbClr val="FFFF00"/>
                </a:solidFill>
                <a:latin typeface="華康儷中黑(P)" panose="020B0500000000000000" pitchFamily="34" charset="-120"/>
                <a:ea typeface="華康儷中黑(P)" panose="020B0500000000000000" pitchFamily="34" charset="-120"/>
              </a:rPr>
              <a:t>.</a:t>
            </a:r>
          </a:p>
          <a:p>
            <a:pPr algn="ctr"/>
            <a:r>
              <a:rPr lang="zh-TW" altLang="en-US" sz="3600" dirty="0">
                <a:solidFill>
                  <a:schemeClr val="bg1"/>
                </a:solidFill>
                <a:latin typeface="華康儷中黑(P)" panose="020B0500000000000000" pitchFamily="34" charset="-120"/>
                <a:ea typeface="華康儷中黑(P)" panose="020B0500000000000000" pitchFamily="34" charset="-120"/>
              </a:rPr>
              <a:t>一嘯蒼茫四海春 山河同感共杯樽</a:t>
            </a:r>
            <a:endParaRPr lang="en-US" altLang="zh-TW" sz="3600" dirty="0">
              <a:solidFill>
                <a:schemeClr val="bg1"/>
              </a:solidFill>
              <a:latin typeface="華康儷中黑(P)" panose="020B0500000000000000" pitchFamily="34" charset="-120"/>
              <a:ea typeface="華康儷中黑(P)" panose="020B0500000000000000" pitchFamily="34" charset="-120"/>
            </a:endParaRPr>
          </a:p>
          <a:p>
            <a:pPr algn="ctr"/>
            <a:r>
              <a:rPr lang="zh-TW" altLang="en-US" sz="3600" dirty="0">
                <a:solidFill>
                  <a:schemeClr val="bg1"/>
                </a:solidFill>
                <a:latin typeface="華康儷中黑(P)" panose="020B0500000000000000" pitchFamily="34" charset="-120"/>
                <a:ea typeface="華康儷中黑(P)" panose="020B0500000000000000" pitchFamily="34" charset="-120"/>
              </a:rPr>
              <a:t>聖徒自有錚錚骨 不拜豪強拜真神</a:t>
            </a:r>
            <a:endParaRPr lang="en-US" altLang="zh-TW" sz="3600" dirty="0">
              <a:solidFill>
                <a:schemeClr val="bg1"/>
              </a:solidFill>
              <a:latin typeface="華康儷中黑(P)" panose="020B0500000000000000" pitchFamily="34" charset="-120"/>
              <a:ea typeface="華康儷中黑(P)" panose="020B0500000000000000" pitchFamily="34" charset="-120"/>
            </a:endParaRPr>
          </a:p>
          <a:p>
            <a:pPr algn="ctr"/>
            <a:r>
              <a:rPr lang="en-US" altLang="zh-TW" sz="2400" dirty="0">
                <a:solidFill>
                  <a:schemeClr val="bg1"/>
                </a:solidFill>
                <a:latin typeface="華康儷中黑(P)" panose="020B0500000000000000" pitchFamily="34" charset="-120"/>
                <a:ea typeface="華康儷中黑(P)" panose="020B0500000000000000" pitchFamily="34" charset="-120"/>
              </a:rPr>
              <a:t>                                                    (</a:t>
            </a:r>
            <a:r>
              <a:rPr lang="zh-TW" altLang="en-US" sz="2400" dirty="0">
                <a:solidFill>
                  <a:schemeClr val="bg1"/>
                </a:solidFill>
                <a:latin typeface="華康儷中黑(P)" panose="020B0500000000000000" pitchFamily="34" charset="-120"/>
                <a:ea typeface="華康儷中黑(P)" panose="020B0500000000000000" pitchFamily="34" charset="-120"/>
              </a:rPr>
              <a:t>明志</a:t>
            </a:r>
            <a:r>
              <a:rPr lang="en-US" altLang="zh-TW" sz="2400" dirty="0">
                <a:solidFill>
                  <a:schemeClr val="bg1"/>
                </a:solidFill>
                <a:latin typeface="華康儷中黑(P)" panose="020B0500000000000000" pitchFamily="34" charset="-120"/>
                <a:ea typeface="華康儷中黑(P)" panose="020B0500000000000000" pitchFamily="34" charset="-120"/>
              </a:rPr>
              <a:t>.</a:t>
            </a:r>
            <a:r>
              <a:rPr lang="zh-TW" altLang="en-US" sz="2400" dirty="0">
                <a:solidFill>
                  <a:schemeClr val="bg1"/>
                </a:solidFill>
                <a:latin typeface="華康儷中黑(P)" panose="020B0500000000000000" pitchFamily="34" charset="-120"/>
                <a:ea typeface="華康儷中黑(P)" panose="020B0500000000000000" pitchFamily="34" charset="-120"/>
              </a:rPr>
              <a:t>徐錦堯</a:t>
            </a:r>
            <a:r>
              <a:rPr lang="en-US" altLang="zh-TW" sz="2400" dirty="0">
                <a:solidFill>
                  <a:schemeClr val="bg1"/>
                </a:solidFill>
                <a:latin typeface="華康儷中黑(P)" panose="020B0500000000000000" pitchFamily="34" charset="-120"/>
                <a:ea typeface="華康儷中黑(P)" panose="020B0500000000000000" pitchFamily="34" charset="-120"/>
              </a:rPr>
              <a:t>2026</a:t>
            </a:r>
            <a:r>
              <a:rPr lang="zh-TW" altLang="en-US" sz="2400" dirty="0">
                <a:solidFill>
                  <a:schemeClr val="bg1"/>
                </a:solidFill>
                <a:latin typeface="華康儷中黑(P)" panose="020B0500000000000000" pitchFamily="34" charset="-120"/>
                <a:ea typeface="華康儷中黑(P)" panose="020B0500000000000000" pitchFamily="34" charset="-120"/>
              </a:rPr>
              <a:t>春</a:t>
            </a:r>
            <a:r>
              <a:rPr lang="en-US" altLang="zh-TW" sz="2400" dirty="0">
                <a:solidFill>
                  <a:schemeClr val="bg1"/>
                </a:solidFill>
                <a:latin typeface="華康儷中黑(P)" panose="020B0500000000000000" pitchFamily="34" charset="-120"/>
                <a:ea typeface="華康儷中黑(P)" panose="020B0500000000000000" pitchFamily="34" charset="-120"/>
              </a:rPr>
              <a:t>)</a:t>
            </a:r>
            <a:endParaRPr lang="zh-TW" altLang="en-US" sz="2400" dirty="0">
              <a:latin typeface="華康儷中黑(P)" panose="020B0500000000000000" pitchFamily="34" charset="-120"/>
              <a:ea typeface="華康儷中黑(P)" panose="020B0500000000000000" pitchFamily="34" charset="-120"/>
            </a:endParaRPr>
          </a:p>
        </p:txBody>
      </p:sp>
    </p:spTree>
    <p:extLst>
      <p:ext uri="{BB962C8B-B14F-4D97-AF65-F5344CB8AC3E}">
        <p14:creationId xmlns:p14="http://schemas.microsoft.com/office/powerpoint/2010/main" val="8871094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9330" name="Rectangle 2">
            <a:extLst>
              <a:ext uri="{FF2B5EF4-FFF2-40B4-BE49-F238E27FC236}">
                <a16:creationId xmlns:a16="http://schemas.microsoft.com/office/drawing/2014/main" id="{B2EF5AAD-EEB9-496C-B277-24E491281BFC}"/>
              </a:ext>
            </a:extLst>
          </p:cNvPr>
          <p:cNvSpPr>
            <a:spLocks noGrp="1" noChangeArrowheads="1"/>
          </p:cNvSpPr>
          <p:nvPr>
            <p:ph type="body" idx="1"/>
          </p:nvPr>
        </p:nvSpPr>
        <p:spPr>
          <a:xfrm>
            <a:off x="16062" y="44921"/>
            <a:ext cx="9144000" cy="6048375"/>
          </a:xfrm>
        </p:spPr>
        <p:txBody>
          <a:bodyPr/>
          <a:lstStyle/>
          <a:p>
            <a:pPr algn="ctr" eaLnBrk="1" hangingPunct="1">
              <a:lnSpc>
                <a:spcPts val="7000"/>
              </a:lnSpc>
              <a:spcBef>
                <a:spcPct val="0"/>
              </a:spcBef>
              <a:buFontTx/>
              <a:buNone/>
              <a:defRPr/>
            </a:pPr>
            <a:r>
              <a:rPr lang="zh-TW" altLang="en-US" sz="4400" dirty="0">
                <a:solidFill>
                  <a:schemeClr val="bg1"/>
                </a:solidFill>
                <a:latin typeface="華康儷中黑" panose="020B0509000000000000" pitchFamily="49" charset="-120"/>
                <a:ea typeface="華康儷中黑" panose="020B0509000000000000" pitchFamily="49" charset="-120"/>
                <a:cs typeface="華康中黑體(P)" pitchFamily="34" charset="-120"/>
              </a:rPr>
              <a:t>願 上 主 </a:t>
            </a:r>
          </a:p>
          <a:p>
            <a:pPr algn="ctr" eaLnBrk="1" hangingPunct="1">
              <a:lnSpc>
                <a:spcPts val="7000"/>
              </a:lnSpc>
              <a:spcBef>
                <a:spcPct val="0"/>
              </a:spcBef>
              <a:buFontTx/>
              <a:buNone/>
              <a:defRPr/>
            </a:pPr>
            <a:r>
              <a:rPr lang="zh-TW" altLang="en-US" sz="4400" dirty="0">
                <a:solidFill>
                  <a:srgbClr val="9900CC"/>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rPr>
              <a:t>祝 福 你 和 你 的 家 庭</a:t>
            </a:r>
          </a:p>
          <a:p>
            <a:pPr algn="ctr" eaLnBrk="1" hangingPunct="1">
              <a:lnSpc>
                <a:spcPts val="7000"/>
              </a:lnSpc>
              <a:spcBef>
                <a:spcPct val="0"/>
              </a:spcBef>
              <a:buFontTx/>
              <a:buNone/>
              <a:defRPr/>
            </a:pPr>
            <a:r>
              <a:rPr lang="zh-TW" altLang="en-US" sz="4400" dirty="0">
                <a:solidFill>
                  <a:srgbClr val="FF00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rPr>
              <a:t>你 的 工 作</a:t>
            </a:r>
            <a:endParaRPr lang="en-US" altLang="zh-TW" sz="4400" dirty="0">
              <a:solidFill>
                <a:srgbClr val="FF00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endParaRPr>
          </a:p>
          <a:p>
            <a:pPr algn="ctr" eaLnBrk="1" hangingPunct="1">
              <a:lnSpc>
                <a:spcPts val="7000"/>
              </a:lnSpc>
              <a:spcBef>
                <a:spcPts val="600"/>
              </a:spcBef>
              <a:spcAft>
                <a:spcPts val="600"/>
              </a:spcAft>
              <a:buFontTx/>
              <a:buNone/>
              <a:defRPr/>
            </a:pPr>
            <a:r>
              <a:rPr lang="zh-TW" altLang="en-US" sz="5400" dirty="0">
                <a:solidFill>
                  <a:srgbClr val="00FF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rPr>
              <a:t>幫助你戰勝一切困難</a:t>
            </a:r>
            <a:endParaRPr lang="en-US" altLang="zh-TW" sz="5400" dirty="0">
              <a:solidFill>
                <a:srgbClr val="00FF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endParaRPr>
          </a:p>
          <a:p>
            <a:pPr algn="ctr" eaLnBrk="1" hangingPunct="1">
              <a:lnSpc>
                <a:spcPts val="7000"/>
              </a:lnSpc>
              <a:spcBef>
                <a:spcPct val="0"/>
              </a:spcBef>
              <a:buFontTx/>
              <a:buNone/>
              <a:defRPr/>
            </a:pPr>
            <a:r>
              <a:rPr lang="zh-TW" altLang="en-US" sz="4400" dirty="0">
                <a:solidFill>
                  <a:srgbClr val="FF00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rPr>
              <a:t>化 危 為 機</a:t>
            </a:r>
          </a:p>
          <a:p>
            <a:pPr algn="ctr" eaLnBrk="1" hangingPunct="1">
              <a:lnSpc>
                <a:spcPts val="7000"/>
              </a:lnSpc>
              <a:spcBef>
                <a:spcPts val="1200"/>
              </a:spcBef>
              <a:buFontTx/>
              <a:buNone/>
              <a:defRPr/>
            </a:pPr>
            <a:r>
              <a:rPr lang="zh-TW" altLang="en-US" sz="5400" spc="600" dirty="0">
                <a:solidFill>
                  <a:srgbClr val="FFFF00"/>
                </a:solidFill>
                <a:latin typeface="華康儷中黑" panose="020B0509000000000000" pitchFamily="49" charset="-120"/>
                <a:ea typeface="華康儷中黑" panose="020B0509000000000000" pitchFamily="49" charset="-120"/>
              </a:rPr>
              <a:t>天主愛你</a:t>
            </a:r>
            <a:r>
              <a:rPr lang="zh-TW" altLang="en-US" sz="3600" spc="600" dirty="0">
                <a:solidFill>
                  <a:srgbClr val="FFFF00"/>
                </a:solidFill>
                <a:latin typeface="華康儷中黑" panose="020B0509000000000000" pitchFamily="49" charset="-120"/>
                <a:ea typeface="華康儷中黑" panose="020B0509000000000000" pitchFamily="49" charset="-120"/>
              </a:rPr>
              <a:t> </a:t>
            </a:r>
            <a:r>
              <a:rPr lang="zh-TW" altLang="en-US" sz="5400" spc="600" dirty="0">
                <a:solidFill>
                  <a:srgbClr val="FFFF00"/>
                </a:solidFill>
                <a:latin typeface="華康儷中黑" panose="020B0509000000000000" pitchFamily="49" charset="-120"/>
                <a:ea typeface="華康儷中黑" panose="020B0509000000000000" pitchFamily="49" charset="-120"/>
              </a:rPr>
              <a:t>主佑</a:t>
            </a:r>
            <a:r>
              <a:rPr lang="zh-TW" altLang="en-US" sz="4400" spc="600" dirty="0">
                <a:solidFill>
                  <a:srgbClr val="FFFF00"/>
                </a:solidFill>
                <a:latin typeface="華康儷中黑" panose="020B0509000000000000" pitchFamily="49" charset="-120"/>
                <a:ea typeface="華康儷中黑" panose="020B0509000000000000" pitchFamily="49" charset="-12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87626" y="188640"/>
            <a:ext cx="9001000" cy="6669360"/>
          </a:xfrm>
        </p:spPr>
        <p:txBody>
          <a:bodyPr>
            <a:noAutofit/>
          </a:bodyPr>
          <a:lstStyle/>
          <a:p>
            <a:pPr marL="0" indent="0" algn="just" eaLnBrk="1">
              <a:lnSpc>
                <a:spcPts val="5300"/>
              </a:lnSpc>
              <a:spcBef>
                <a:spcPts val="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你不要忘記，由埃及地，由為奴之家，領你出來的上主、你的天主；是他領你經過了遼闊、可怖、有火蛇、蝎子的曠野，經過了乾旱無水之地；是他使水，由堅硬的磐石，為你流出；是他在曠野裡，以你祖先不認識的</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瑪納</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，養育了你。」</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上主的話。</a:t>
            </a:r>
            <a:endParaRPr lang="en-US" altLang="zh-TW" sz="4000" dirty="0">
              <a:solidFill>
                <a:srgbClr val="FFFFFF"/>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algn="just" eaLnBrk="1">
              <a:lnSpc>
                <a:spcPts val="5300"/>
              </a:lnSpc>
              <a:spcBef>
                <a:spcPts val="600"/>
              </a:spcBef>
              <a:spcAft>
                <a:spcPts val="0"/>
              </a:spcAft>
              <a:buNone/>
            </a:pPr>
            <a:r>
              <a:rPr lang="zh-TW" altLang="en-US"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眾</a:t>
            </a:r>
            <a:r>
              <a:rPr lang="en-US" altLang="zh-TW"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感謝天主</a:t>
            </a: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pPr>
            <a:endParaRPr lang="zh-TW" altLang="zh-TW" sz="1800" b="1">
              <a:solidFill>
                <a:srgbClr val="FFFFFF"/>
              </a:solidFill>
            </a:endParaRPr>
          </a:p>
        </p:txBody>
      </p:sp>
      <p:sp>
        <p:nvSpPr>
          <p:cNvPr id="2" name="文字方塊 1">
            <a:extLst>
              <a:ext uri="{FF2B5EF4-FFF2-40B4-BE49-F238E27FC236}">
                <a16:creationId xmlns:a16="http://schemas.microsoft.com/office/drawing/2014/main" id="{D6D76CE2-D808-4E82-B28F-331980A48BC5}"/>
              </a:ext>
            </a:extLst>
          </p:cNvPr>
          <p:cNvSpPr txBox="1"/>
          <p:nvPr/>
        </p:nvSpPr>
        <p:spPr>
          <a:xfrm>
            <a:off x="3563888" y="5796553"/>
            <a:ext cx="2952328" cy="584775"/>
          </a:xfrm>
          <a:prstGeom prst="rect">
            <a:avLst/>
          </a:prstGeom>
          <a:noFill/>
          <a:ln>
            <a:solidFill>
              <a:schemeClr val="accent1"/>
            </a:solidFill>
          </a:ln>
        </p:spPr>
        <p:txBody>
          <a:bodyPr wrap="square" rtlCol="0">
            <a:spAutoFit/>
          </a:bodyPr>
          <a:lstStyle/>
          <a:p>
            <a:pPr algn="ctr"/>
            <a:r>
              <a:rPr lang="zh-TW" altLang="en-US" sz="3200" dirty="0">
                <a:solidFill>
                  <a:schemeClr val="bg1"/>
                </a:solidFill>
                <a:latin typeface="華康儷中黑(P)" panose="020B0500000000000000" pitchFamily="34" charset="-120"/>
                <a:ea typeface="華康儷中黑(P)" panose="020B0500000000000000" pitchFamily="34" charset="-120"/>
              </a:rPr>
              <a:t>靜思 省察 決志</a:t>
            </a:r>
          </a:p>
        </p:txBody>
      </p:sp>
    </p:spTree>
    <p:extLst>
      <p:ext uri="{BB962C8B-B14F-4D97-AF65-F5344CB8AC3E}">
        <p14:creationId xmlns:p14="http://schemas.microsoft.com/office/powerpoint/2010/main" val="2509505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0" y="188640"/>
            <a:ext cx="9144000" cy="6669360"/>
          </a:xfrm>
        </p:spPr>
        <p:txBody>
          <a:bodyPr/>
          <a:lstStyle/>
          <a:p>
            <a:pPr marL="0" indent="0" algn="just" eaLnBrk="1">
              <a:lnSpc>
                <a:spcPts val="4800"/>
              </a:lnSpc>
              <a:spcBef>
                <a:spcPts val="0"/>
              </a:spcBef>
              <a:spcAft>
                <a:spcPts val="0"/>
              </a:spcAft>
              <a:buNone/>
            </a:pPr>
            <a:r>
              <a:rPr lang="zh-TW" altLang="en-US" sz="3600" dirty="0">
                <a:solidFill>
                  <a:schemeClr val="bg1"/>
                </a:solidFill>
                <a:ea typeface="華康儷中黑" panose="020B0509000000000000" pitchFamily="49" charset="-120"/>
                <a:cs typeface="華康中黑體" panose="020B0509000000000000" pitchFamily="49" charset="-120"/>
              </a:rPr>
              <a:t>恭讀聖保祿宗徒致格林多人前書</a:t>
            </a:r>
            <a:r>
              <a:rPr lang="en-US" altLang="zh-TW" sz="2800" dirty="0">
                <a:solidFill>
                  <a:schemeClr val="bg1"/>
                </a:solidFill>
                <a:ea typeface="華康儷中黑" panose="020B0509000000000000" pitchFamily="49" charset="-120"/>
                <a:cs typeface="華康中黑體" panose="020B0509000000000000" pitchFamily="49" charset="-120"/>
              </a:rPr>
              <a:t>(10:16-17)</a:t>
            </a:r>
          </a:p>
          <a:p>
            <a:pPr marL="0" indent="0" algn="just" eaLnBrk="1">
              <a:lnSpc>
                <a:spcPts val="5400"/>
              </a:lnSpc>
              <a:spcBef>
                <a:spcPts val="0"/>
              </a:spcBef>
              <a:spcAft>
                <a:spcPts val="0"/>
              </a:spcAft>
              <a:buNone/>
            </a:pPr>
            <a:r>
              <a:rPr lang="zh-TW" altLang="en-US" sz="4000" dirty="0">
                <a:solidFill>
                  <a:schemeClr val="bg1"/>
                </a:solidFill>
                <a:ea typeface="華康儷中黑" panose="020B0509000000000000" pitchFamily="49" charset="-120"/>
                <a:cs typeface="華康中黑體" panose="020B0509000000000000" pitchFamily="49" charset="-120"/>
              </a:rPr>
              <a:t>弟兄姊妹們：</a:t>
            </a:r>
          </a:p>
          <a:p>
            <a:pPr marL="0" indent="0" algn="just" eaLnBrk="1">
              <a:lnSpc>
                <a:spcPts val="5400"/>
              </a:lnSpc>
              <a:spcBef>
                <a:spcPts val="0"/>
              </a:spcBef>
              <a:spcAft>
                <a:spcPts val="0"/>
              </a:spcAft>
              <a:buNone/>
            </a:pPr>
            <a:r>
              <a:rPr lang="zh-TW" altLang="en-US" sz="4000" dirty="0">
                <a:solidFill>
                  <a:schemeClr val="bg1"/>
                </a:solidFill>
                <a:ea typeface="華康儷中黑" panose="020B0509000000000000" pitchFamily="49" charset="-120"/>
                <a:cs typeface="華康中黑體" panose="020B0509000000000000" pitchFamily="49" charset="-120"/>
              </a:rPr>
              <a:t>我們所祝福的那祝福之杯，豈不是共結合於基督的血嗎？我們所擘開的餅，豈不是共結合於基督的身體嗎？</a:t>
            </a:r>
            <a:r>
              <a:rPr lang="zh-TW" altLang="en-US" sz="4000" dirty="0">
                <a:solidFill>
                  <a:srgbClr val="FFFF00"/>
                </a:solidFill>
                <a:ea typeface="華康儷中黑" panose="020B0509000000000000" pitchFamily="49" charset="-120"/>
                <a:cs typeface="華康中黑體" panose="020B0509000000000000" pitchFamily="49" charset="-120"/>
              </a:rPr>
              <a:t>因為餅只是一個，我們雖多，只是一個身體，因為我們眾人，都共享這一個餅。</a:t>
            </a:r>
          </a:p>
          <a:p>
            <a:pPr marL="0" indent="0" algn="just" eaLnBrk="1">
              <a:lnSpc>
                <a:spcPts val="4800"/>
              </a:lnSpc>
              <a:spcBef>
                <a:spcPts val="0"/>
              </a:spcBef>
              <a:spcAft>
                <a:spcPts val="0"/>
              </a:spcAft>
              <a:buNone/>
            </a:pP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上主的話。</a:t>
            </a:r>
            <a:r>
              <a:rPr lang="zh-TW" altLang="en-US" sz="4000" dirty="0">
                <a:solidFill>
                  <a:srgbClr val="FFFFFF"/>
                </a:solidFill>
                <a:ea typeface="華康儷中黑" panose="020B0509000000000000" pitchFamily="49" charset="-120"/>
                <a:cs typeface="華康中黑體" panose="020B0509000000000000" pitchFamily="49" charset="-120"/>
              </a:rPr>
              <a:t> </a:t>
            </a:r>
            <a:endParaRPr lang="en-US" altLang="zh-TW" sz="4000" dirty="0">
              <a:solidFill>
                <a:srgbClr val="FFFFFF"/>
              </a:solidFill>
              <a:ea typeface="華康儷中黑" panose="020B0509000000000000" pitchFamily="49" charset="-120"/>
              <a:cs typeface="華康中黑體" panose="020B0509000000000000" pitchFamily="49" charset="-120"/>
            </a:endParaRPr>
          </a:p>
          <a:p>
            <a:pPr marL="0" indent="0" algn="just" eaLnBrk="1">
              <a:lnSpc>
                <a:spcPts val="4800"/>
              </a:lnSpc>
              <a:spcBef>
                <a:spcPts val="600"/>
              </a:spcBef>
              <a:spcAft>
                <a:spcPts val="0"/>
              </a:spcAft>
              <a:buNone/>
            </a:pPr>
            <a:r>
              <a:rPr lang="zh-TW" altLang="en-US" sz="4000" dirty="0">
                <a:solidFill>
                  <a:srgbClr val="00FF00"/>
                </a:solidFill>
                <a:ea typeface="華康儷中黑" panose="020B0509000000000000" pitchFamily="49" charset="-120"/>
                <a:cs typeface="華康中黑體" panose="020B0509000000000000" pitchFamily="49" charset="-120"/>
              </a:rPr>
              <a:t>眾</a:t>
            </a:r>
            <a:r>
              <a:rPr lang="en-US" altLang="zh-TW" sz="4000" dirty="0">
                <a:solidFill>
                  <a:srgbClr val="00FF00"/>
                </a:solidFill>
                <a:ea typeface="華康儷中黑" panose="020B0509000000000000" pitchFamily="49" charset="-120"/>
                <a:cs typeface="華康中黑體" panose="020B0509000000000000" pitchFamily="49" charset="-120"/>
              </a:rPr>
              <a:t>: </a:t>
            </a:r>
            <a:r>
              <a:rPr lang="zh-TW" altLang="en-US" sz="4000" dirty="0">
                <a:solidFill>
                  <a:srgbClr val="00FF00"/>
                </a:solidFill>
                <a:ea typeface="華康儷中黑" panose="020B0509000000000000" pitchFamily="49" charset="-120"/>
                <a:cs typeface="華康中黑體" panose="020B0509000000000000" pitchFamily="49" charset="-120"/>
              </a:rPr>
              <a:t>感謝天主</a:t>
            </a:r>
            <a:endParaRPr lang="zh-TW" altLang="en-US" sz="4000" dirty="0">
              <a:solidFill>
                <a:schemeClr val="bg1"/>
              </a:solidFill>
              <a:ea typeface="華康儷中黑" panose="020B0509000000000000" pitchFamily="49" charset="-120"/>
              <a:cs typeface="華康中黑體" panose="020B0509000000000000" pitchFamily="49" charset="-120"/>
            </a:endParaRP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pPr>
            <a:endParaRPr lang="zh-TW" altLang="zh-TW" sz="1800" b="1">
              <a:solidFill>
                <a:srgbClr val="FFFFFF"/>
              </a:solidFill>
            </a:endParaRPr>
          </a:p>
        </p:txBody>
      </p:sp>
      <p:sp>
        <p:nvSpPr>
          <p:cNvPr id="4" name="文字方塊 3">
            <a:extLst>
              <a:ext uri="{FF2B5EF4-FFF2-40B4-BE49-F238E27FC236}">
                <a16:creationId xmlns:a16="http://schemas.microsoft.com/office/drawing/2014/main" id="{B58D2489-01BD-4B0B-8BF8-9333A0B76C7C}"/>
              </a:ext>
            </a:extLst>
          </p:cNvPr>
          <p:cNvSpPr txBox="1"/>
          <p:nvPr/>
        </p:nvSpPr>
        <p:spPr>
          <a:xfrm>
            <a:off x="4211960" y="5517232"/>
            <a:ext cx="2952328" cy="584775"/>
          </a:xfrm>
          <a:prstGeom prst="rect">
            <a:avLst/>
          </a:prstGeom>
          <a:noFill/>
          <a:ln>
            <a:solidFill>
              <a:schemeClr val="accent1"/>
            </a:solidFill>
          </a:ln>
        </p:spPr>
        <p:txBody>
          <a:bodyPr wrap="square" rtlCol="0">
            <a:spAutoFit/>
          </a:bodyPr>
          <a:lstStyle/>
          <a:p>
            <a:pPr algn="ctr"/>
            <a:r>
              <a:rPr lang="zh-TW" altLang="en-US" sz="3200" dirty="0">
                <a:solidFill>
                  <a:srgbClr val="FF99FF"/>
                </a:solidFill>
                <a:latin typeface="華康儷中黑(P)" panose="020B0500000000000000" pitchFamily="34" charset="-120"/>
                <a:ea typeface="華康儷中黑(P)" panose="020B0500000000000000" pitchFamily="34" charset="-120"/>
              </a:rPr>
              <a:t>靜思 </a:t>
            </a:r>
            <a:r>
              <a:rPr lang="zh-TW" altLang="en-US" sz="3200" dirty="0">
                <a:solidFill>
                  <a:srgbClr val="00FF00"/>
                </a:solidFill>
                <a:latin typeface="華康儷中黑(P)" panose="020B0500000000000000" pitchFamily="34" charset="-120"/>
                <a:ea typeface="華康儷中黑(P)" panose="020B0500000000000000" pitchFamily="34" charset="-120"/>
              </a:rPr>
              <a:t>省察</a:t>
            </a:r>
            <a:r>
              <a:rPr lang="zh-TW" altLang="en-US" sz="3200" dirty="0">
                <a:solidFill>
                  <a:schemeClr val="bg1"/>
                </a:solidFill>
                <a:latin typeface="華康儷中黑(P)" panose="020B0500000000000000" pitchFamily="34" charset="-120"/>
                <a:ea typeface="華康儷中黑(P)" panose="020B0500000000000000" pitchFamily="34" charset="-120"/>
              </a:rPr>
              <a:t> </a:t>
            </a:r>
            <a:r>
              <a:rPr lang="zh-TW" altLang="en-US" sz="3200" dirty="0">
                <a:solidFill>
                  <a:srgbClr val="FFFF00"/>
                </a:solidFill>
                <a:latin typeface="華康儷中黑(P)" panose="020B0500000000000000" pitchFamily="34" charset="-120"/>
                <a:ea typeface="華康儷中黑(P)" panose="020B0500000000000000" pitchFamily="34" charset="-120"/>
              </a:rPr>
              <a:t>決志</a:t>
            </a:r>
          </a:p>
        </p:txBody>
      </p:sp>
    </p:spTree>
    <p:extLst>
      <p:ext uri="{BB962C8B-B14F-4D97-AF65-F5344CB8AC3E}">
        <p14:creationId xmlns:p14="http://schemas.microsoft.com/office/powerpoint/2010/main" val="1800890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36512" y="-27384"/>
            <a:ext cx="9107488" cy="6813376"/>
          </a:xfrm>
        </p:spPr>
        <p:txBody>
          <a:bodyPr/>
          <a:lstStyle/>
          <a:p>
            <a:pPr marL="0" indent="0" algn="just" eaLnBrk="1">
              <a:lnSpc>
                <a:spcPts val="1000"/>
              </a:lnSpc>
              <a:spcBef>
                <a:spcPts val="600"/>
              </a:spcBef>
              <a:spcAft>
                <a:spcPts val="0"/>
              </a:spcAft>
              <a:buNone/>
            </a:pPr>
            <a:endParaRPr lang="en-US" altLang="zh-TW" sz="40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endParaRPr>
          </a:p>
          <a:p>
            <a:pPr marL="0" indent="0" algn="just" eaLnBrk="1">
              <a:lnSpc>
                <a:spcPts val="4800"/>
              </a:lnSpc>
              <a:spcBef>
                <a:spcPts val="600"/>
              </a:spcBef>
              <a:spcAft>
                <a:spcPts val="0"/>
              </a:spcAft>
              <a:buNone/>
            </a:pPr>
            <a:r>
              <a:rPr lang="zh-TW" altLang="en-US" sz="40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恭讀聖若望福音</a:t>
            </a:r>
            <a:r>
              <a:rPr lang="en-US" altLang="zh-TW"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(6:51-58)</a:t>
            </a:r>
          </a:p>
          <a:p>
            <a:pPr marL="0" indent="0" algn="just" eaLnBrk="1">
              <a:lnSpc>
                <a:spcPts val="4800"/>
              </a:lnSpc>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那時候，耶穌對群眾說：「我是從天上降下的、生活的食糧；誰若吃了這食糧，必要生活，直到永遠。我所要賜給的食糧，就是我的肉，為使世界獲得生命。」</a:t>
            </a:r>
          </a:p>
          <a:p>
            <a:pPr marL="0" indent="0" algn="just" eaLnBrk="1">
              <a:lnSpc>
                <a:spcPts val="4800"/>
              </a:lnSpc>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猶太人彼此爭論說：「這人怎麼能把他的肉，賜給我們吃呢？</a:t>
            </a:r>
            <a:endPar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zh-TW" altLang="zh-TW" sz="1800" b="1" i="0" u="none" strike="noStrike" kern="1200" cap="none" spc="0" normalizeH="0" baseline="0" noProof="0">
              <a:ln>
                <a:noFill/>
              </a:ln>
              <a:solidFill>
                <a:srgbClr val="FFFFFF"/>
              </a:solidFill>
              <a:effectLst/>
              <a:uLnTx/>
              <a:uFillTx/>
              <a:latin typeface="Arial" panose="020B0604020202020204" pitchFamily="34" charset="0"/>
              <a:ea typeface="新細明體" panose="02020500000000000000" pitchFamily="18" charset="-120"/>
              <a:cs typeface="+mn-cs"/>
            </a:endParaRPr>
          </a:p>
        </p:txBody>
      </p:sp>
    </p:spTree>
    <p:extLst>
      <p:ext uri="{BB962C8B-B14F-4D97-AF65-F5344CB8AC3E}">
        <p14:creationId xmlns:p14="http://schemas.microsoft.com/office/powerpoint/2010/main" val="3882163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36512" y="-27384"/>
            <a:ext cx="9107488" cy="6813376"/>
          </a:xfrm>
        </p:spPr>
        <p:txBody>
          <a:bodyPr/>
          <a:lstStyle/>
          <a:p>
            <a:pPr marL="0" indent="0" algn="just" eaLnBrk="1">
              <a:lnSpc>
                <a:spcPts val="1000"/>
              </a:lnSpc>
              <a:spcBef>
                <a:spcPts val="600"/>
              </a:spcBef>
              <a:spcAft>
                <a:spcPts val="0"/>
              </a:spcAft>
              <a:buNone/>
            </a:pPr>
            <a:endParaRPr lang="en-US" altLang="zh-TW" sz="40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endParaRPr>
          </a:p>
          <a:p>
            <a:pPr marL="0" indent="0" algn="just" eaLnBrk="1">
              <a:lnSpc>
                <a:spcPts val="4800"/>
              </a:lnSpc>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耶穌向他們說：「我實實在在告訴你們：你們若不吃人子的肉，不喝他的血，在你們內，便沒有生命。誰吃我的肉，並喝我的血，必得永生；在末日，我且要叫他復活。</a:t>
            </a:r>
          </a:p>
          <a:p>
            <a:pPr marL="0" indent="0" algn="just" eaLnBrk="1">
              <a:lnSpc>
                <a:spcPts val="4800"/>
              </a:lnSpc>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「因為我的肉，是真實的食糧；我的血，是真實的飲料。</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誰吃我的肉，並喝我的血，便住在我內，我也住在他內。</a:t>
            </a:r>
            <a:endParaRPr lang="en-US" altLang="zh-TW"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zh-TW" altLang="zh-TW" sz="1800" b="1" i="0" u="none" strike="noStrike" kern="1200" cap="none" spc="0" normalizeH="0" baseline="0" noProof="0">
              <a:ln>
                <a:noFill/>
              </a:ln>
              <a:solidFill>
                <a:srgbClr val="FFFFFF"/>
              </a:solidFill>
              <a:effectLst/>
              <a:uLnTx/>
              <a:uFillTx/>
              <a:latin typeface="Arial" panose="020B0604020202020204" pitchFamily="34" charset="0"/>
              <a:ea typeface="新細明體" panose="02020500000000000000" pitchFamily="18" charset="-120"/>
              <a:cs typeface="+mn-cs"/>
            </a:endParaRPr>
          </a:p>
        </p:txBody>
      </p:sp>
    </p:spTree>
    <p:extLst>
      <p:ext uri="{BB962C8B-B14F-4D97-AF65-F5344CB8AC3E}">
        <p14:creationId xmlns:p14="http://schemas.microsoft.com/office/powerpoint/2010/main" val="540729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36512" y="-27384"/>
            <a:ext cx="9107488" cy="6813376"/>
          </a:xfrm>
        </p:spPr>
        <p:txBody>
          <a:bodyPr/>
          <a:lstStyle/>
          <a:p>
            <a:pPr marL="0" indent="0" algn="just" eaLnBrk="1">
              <a:lnSpc>
                <a:spcPts val="1000"/>
              </a:lnSpc>
              <a:spcBef>
                <a:spcPts val="600"/>
              </a:spcBef>
              <a:spcAft>
                <a:spcPts val="0"/>
              </a:spcAft>
              <a:buNone/>
            </a:pPr>
            <a:endParaRPr lang="en-US" altLang="zh-TW" sz="40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endParaRPr>
          </a:p>
          <a:p>
            <a:pPr marL="0" indent="0" algn="just" eaLnBrk="1">
              <a:lnSpc>
                <a:spcPts val="4800"/>
              </a:lnSpc>
              <a:spcBef>
                <a:spcPts val="600"/>
              </a:spcBef>
              <a:spcAft>
                <a:spcPts val="0"/>
              </a:spcAft>
              <a:buNone/>
            </a:pPr>
            <a:r>
              <a:rPr lang="zh-TW" altLang="en-US" sz="4000" dirty="0">
                <a:solidFill>
                  <a:schemeClr val="bg1"/>
                </a:solidFill>
                <a:ea typeface="華康儷中黑" panose="020B0509000000000000" pitchFamily="49" charset="-120"/>
                <a:cs typeface="華康中黑體" panose="020B0509000000000000" pitchFamily="49" charset="-120"/>
              </a:rPr>
              <a:t>就如那生活的父，派遣了我，我因父而生活；照樣，那吃我的人，也要因我而生活。</a:t>
            </a:r>
          </a:p>
          <a:p>
            <a:pPr marL="0" indent="0" algn="just" eaLnBrk="1">
              <a:lnSpc>
                <a:spcPts val="4800"/>
              </a:lnSpc>
              <a:spcBef>
                <a:spcPts val="600"/>
              </a:spcBef>
              <a:spcAft>
                <a:spcPts val="0"/>
              </a:spcAft>
              <a:buNone/>
            </a:pPr>
            <a:r>
              <a:rPr lang="zh-TW" altLang="en-US" sz="4000" dirty="0">
                <a:solidFill>
                  <a:schemeClr val="bg1"/>
                </a:solidFill>
                <a:ea typeface="華康儷中黑" panose="020B0509000000000000" pitchFamily="49" charset="-120"/>
                <a:cs typeface="華康中黑體" panose="020B0509000000000000" pitchFamily="49" charset="-120"/>
              </a:rPr>
              <a:t>「這是從天上降下來的食糧。不像祖先吃了</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瑪納</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，仍然死了。</a:t>
            </a:r>
            <a:r>
              <a:rPr lang="zh-TW" altLang="en-US" sz="4000" dirty="0">
                <a:solidFill>
                  <a:srgbClr val="FFFF00"/>
                </a:solidFill>
                <a:ea typeface="華康儷中黑" panose="020B0509000000000000" pitchFamily="49" charset="-120"/>
                <a:cs typeface="華康中黑體" panose="020B0509000000000000" pitchFamily="49" charset="-120"/>
              </a:rPr>
              <a:t>誰吃這食糧，必要生活，直到永遠。</a:t>
            </a:r>
            <a:r>
              <a:rPr lang="zh-TW" altLang="en-US" sz="4000" dirty="0">
                <a:solidFill>
                  <a:schemeClr val="bg1"/>
                </a:solidFill>
                <a:ea typeface="華康儷中黑" panose="020B0509000000000000" pitchFamily="49" charset="-120"/>
                <a:cs typeface="華康中黑體" panose="020B0509000000000000" pitchFamily="49" charset="-120"/>
              </a:rPr>
              <a:t>」</a:t>
            </a:r>
            <a:endParaRPr lang="en-US" altLang="zh-TW" sz="4000" dirty="0">
              <a:solidFill>
                <a:schemeClr val="bg1"/>
              </a:solidFill>
              <a:ea typeface="華康儷中黑" panose="020B0509000000000000" pitchFamily="49" charset="-120"/>
              <a:cs typeface="華康中黑體" panose="020B0509000000000000" pitchFamily="49" charset="-120"/>
            </a:endParaRPr>
          </a:p>
          <a:p>
            <a:pPr marL="0" indent="0" algn="just" eaLnBrk="1">
              <a:lnSpc>
                <a:spcPts val="4800"/>
              </a:lnSpc>
              <a:spcBef>
                <a:spcPts val="600"/>
              </a:spcBef>
              <a:spcAft>
                <a:spcPts val="0"/>
              </a:spcAft>
              <a:buNone/>
            </a:pPr>
            <a:r>
              <a:rPr lang="en-US" altLang="zh-HK" sz="4000" dirty="0">
                <a:solidFill>
                  <a:srgbClr val="FFFFFF"/>
                </a:solidFill>
                <a:ea typeface="華康儷中黑" panose="020B0509000000000000" pitchFamily="49" charset="-120"/>
                <a:cs typeface="華康中黑體" panose="020B0509000000000000" pitchFamily="49" charset="-120"/>
              </a:rPr>
              <a:t>——</a:t>
            </a:r>
            <a:r>
              <a:rPr lang="zh-HK" altLang="en-US" sz="4000" dirty="0">
                <a:solidFill>
                  <a:srgbClr val="FFFFFF"/>
                </a:solidFill>
                <a:ea typeface="華康儷中黑" panose="020B0509000000000000" pitchFamily="49" charset="-120"/>
                <a:cs typeface="華康中黑體" panose="020B0509000000000000" pitchFamily="49" charset="-120"/>
              </a:rPr>
              <a:t>基督的福音。 </a:t>
            </a:r>
            <a:endParaRPr lang="en-US" altLang="zh-HK" sz="4000" dirty="0">
              <a:solidFill>
                <a:srgbClr val="FFFFFF"/>
              </a:solidFill>
              <a:ea typeface="華康儷中黑" panose="020B0509000000000000" pitchFamily="49" charset="-120"/>
              <a:cs typeface="華康中黑體" panose="020B0509000000000000" pitchFamily="49" charset="-120"/>
            </a:endParaRPr>
          </a:p>
          <a:p>
            <a:pPr marL="0" indent="0" eaLnBrk="1">
              <a:lnSpc>
                <a:spcPts val="4800"/>
              </a:lnSpc>
              <a:spcBef>
                <a:spcPts val="600"/>
              </a:spcBef>
              <a:spcAft>
                <a:spcPts val="0"/>
              </a:spcAft>
              <a:buNone/>
            </a:pPr>
            <a:r>
              <a:rPr lang="zh-TW" altLang="en-US" sz="4000" dirty="0">
                <a:solidFill>
                  <a:srgbClr val="00FF00"/>
                </a:solidFill>
                <a:ea typeface="華康儷中黑" panose="020B0509000000000000" pitchFamily="49" charset="-120"/>
                <a:cs typeface="華康中黑體" panose="020B0509000000000000" pitchFamily="49" charset="-120"/>
              </a:rPr>
              <a:t>眾：基督，我們讚美你！</a:t>
            </a:r>
          </a:p>
          <a:p>
            <a:pPr marL="0" indent="0" algn="just" eaLnBrk="1">
              <a:lnSpc>
                <a:spcPts val="4800"/>
              </a:lnSpc>
              <a:spcBef>
                <a:spcPts val="600"/>
              </a:spcBef>
              <a:spcAft>
                <a:spcPts val="0"/>
              </a:spcAft>
              <a:buNone/>
            </a:pPr>
            <a:endParaRPr lang="en-US" altLang="zh-TW"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zh-TW" altLang="zh-TW" sz="1800" b="1" i="0" u="none" strike="noStrike" kern="1200" cap="none" spc="0" normalizeH="0" baseline="0" noProof="0">
              <a:ln>
                <a:noFill/>
              </a:ln>
              <a:solidFill>
                <a:srgbClr val="FFFFFF"/>
              </a:solidFill>
              <a:effectLst/>
              <a:uLnTx/>
              <a:uFillTx/>
              <a:latin typeface="Arial" panose="020B0604020202020204" pitchFamily="34" charset="0"/>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2ED6EAC8-F91E-43F9-A8DE-2091F0784801}"/>
              </a:ext>
            </a:extLst>
          </p:cNvPr>
          <p:cNvSpPr txBox="1"/>
          <p:nvPr/>
        </p:nvSpPr>
        <p:spPr>
          <a:xfrm>
            <a:off x="1187624" y="5652537"/>
            <a:ext cx="3672408" cy="584775"/>
          </a:xfrm>
          <a:prstGeom prst="rect">
            <a:avLst/>
          </a:prstGeom>
          <a:noFill/>
          <a:ln>
            <a:solidFill>
              <a:schemeClr val="accent1"/>
            </a:solidFill>
          </a:ln>
        </p:spPr>
        <p:txBody>
          <a:bodyPr wrap="square" rtlCol="0">
            <a:spAutoFit/>
          </a:bodyPr>
          <a:lstStyle/>
          <a:p>
            <a:pPr algn="ctr"/>
            <a:r>
              <a:rPr lang="zh-TW" altLang="en-US" sz="3200" dirty="0">
                <a:solidFill>
                  <a:srgbClr val="FF99FF"/>
                </a:solidFill>
                <a:latin typeface="華康儷中黑(P)" panose="020B0500000000000000" pitchFamily="34" charset="-120"/>
                <a:ea typeface="華康儷中黑(P)" panose="020B0500000000000000" pitchFamily="34" charset="-120"/>
              </a:rPr>
              <a:t>靜思 </a:t>
            </a:r>
            <a:r>
              <a:rPr lang="zh-TW" altLang="en-US" sz="3200" dirty="0">
                <a:solidFill>
                  <a:srgbClr val="00FF00"/>
                </a:solidFill>
                <a:latin typeface="華康儷中黑(P)" panose="020B0500000000000000" pitchFamily="34" charset="-120"/>
                <a:ea typeface="華康儷中黑(P)" panose="020B0500000000000000" pitchFamily="34" charset="-120"/>
              </a:rPr>
              <a:t>省察</a:t>
            </a:r>
            <a:r>
              <a:rPr lang="zh-TW" altLang="en-US" sz="3200" dirty="0">
                <a:solidFill>
                  <a:schemeClr val="bg1"/>
                </a:solidFill>
                <a:latin typeface="華康儷中黑(P)" panose="020B0500000000000000" pitchFamily="34" charset="-120"/>
                <a:ea typeface="華康儷中黑(P)" panose="020B0500000000000000" pitchFamily="34" charset="-120"/>
              </a:rPr>
              <a:t> </a:t>
            </a:r>
            <a:r>
              <a:rPr lang="zh-TW" altLang="en-US" sz="3200" dirty="0">
                <a:solidFill>
                  <a:srgbClr val="FFFF00"/>
                </a:solidFill>
                <a:latin typeface="華康儷中黑(P)" panose="020B0500000000000000" pitchFamily="34" charset="-120"/>
                <a:ea typeface="華康儷中黑(P)" panose="020B0500000000000000" pitchFamily="34" charset="-120"/>
              </a:rPr>
              <a:t>決志</a:t>
            </a:r>
          </a:p>
        </p:txBody>
      </p:sp>
    </p:spTree>
    <p:extLst>
      <p:ext uri="{BB962C8B-B14F-4D97-AF65-F5344CB8AC3E}">
        <p14:creationId xmlns:p14="http://schemas.microsoft.com/office/powerpoint/2010/main" val="2937766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486A049-F482-4C82-A6EA-C4B1E1A45EEE}"/>
              </a:ext>
            </a:extLst>
          </p:cNvPr>
          <p:cNvSpPr>
            <a:spLocks noGrp="1" noChangeArrowheads="1"/>
          </p:cNvSpPr>
          <p:nvPr>
            <p:ph type="body" idx="1"/>
          </p:nvPr>
        </p:nvSpPr>
        <p:spPr>
          <a:xfrm>
            <a:off x="20096" y="166687"/>
            <a:ext cx="9107488" cy="6691313"/>
          </a:xfrm>
        </p:spPr>
        <p:txBody>
          <a:bodyPr/>
          <a:lstStyle/>
          <a:p>
            <a:pPr lvl="0" algn="ctr" eaLnBrk="1" hangingPunct="1">
              <a:spcBef>
                <a:spcPct val="0"/>
              </a:spcBef>
              <a:spcAft>
                <a:spcPts val="1200"/>
              </a:spcAft>
              <a:buNone/>
            </a:pPr>
            <a:r>
              <a:rPr lang="zh-TW" altLang="en-US" sz="3600" dirty="0">
                <a:solidFill>
                  <a:srgbClr val="FFFF00"/>
                </a:solidFill>
                <a:latin typeface="Calibri" panose="020F0502020204030204" pitchFamily="34" charset="0"/>
                <a:ea typeface="華康儷中黑" panose="020B0509000000000000" pitchFamily="49" charset="-120"/>
                <a:cs typeface="Calibri" panose="020F0502020204030204" pitchFamily="34" charset="0"/>
              </a:rPr>
              <a:t>基督聖體聖血節</a:t>
            </a:r>
            <a:endParaRPr lang="en-US" altLang="zh-TW" sz="3600" dirty="0">
              <a:solidFill>
                <a:srgbClr val="FFFF00"/>
              </a:solidFill>
              <a:latin typeface="Calibri" panose="020F0502020204030204" pitchFamily="34" charset="0"/>
              <a:ea typeface="Calibri" panose="020F0502020204030204" pitchFamily="34" charset="0"/>
              <a:cs typeface="Calibri" panose="020F0502020204030204" pitchFamily="34" charset="0"/>
            </a:endParaRPr>
          </a:p>
          <a:p>
            <a:pPr lvl="0" algn="ctr" eaLnBrk="1" hangingPunct="1">
              <a:spcBef>
                <a:spcPct val="0"/>
              </a:spcBef>
              <a:buNone/>
            </a:pPr>
            <a:r>
              <a:rPr lang="en-US" altLang="zh-TW" dirty="0">
                <a:solidFill>
                  <a:schemeClr val="bg1"/>
                </a:solidFill>
                <a:latin typeface="Calibri" panose="020F0502020204030204" pitchFamily="34" charset="0"/>
                <a:ea typeface="Calibri" panose="020F0502020204030204" pitchFamily="34" charset="0"/>
                <a:cs typeface="Calibri" panose="020F0502020204030204" pitchFamily="34" charset="0"/>
              </a:rPr>
              <a:t>2026</a:t>
            </a:r>
            <a:r>
              <a:rPr lang="zh-TW" altLang="en-US" dirty="0">
                <a:solidFill>
                  <a:schemeClr val="bg1"/>
                </a:solidFill>
                <a:latin typeface="Calibri" panose="020F0502020204030204" pitchFamily="34" charset="0"/>
                <a:ea typeface="華康儷中黑" pitchFamily="49" charset="-120"/>
                <a:cs typeface="Calibri" panose="020F0502020204030204" pitchFamily="34" charset="0"/>
              </a:rPr>
              <a:t>年 </a:t>
            </a:r>
            <a:r>
              <a:rPr lang="en-US" altLang="zh-TW" dirty="0">
                <a:solidFill>
                  <a:schemeClr val="bg1"/>
                </a:solidFill>
                <a:latin typeface="Calibri" panose="020F0502020204030204" pitchFamily="34" charset="0"/>
                <a:ea typeface="Calibri" panose="020F0502020204030204" pitchFamily="34" charset="0"/>
                <a:cs typeface="Calibri" panose="020F0502020204030204" pitchFamily="34" charset="0"/>
              </a:rPr>
              <a:t>6</a:t>
            </a:r>
            <a:r>
              <a:rPr lang="zh-TW" altLang="en-US" dirty="0">
                <a:solidFill>
                  <a:schemeClr val="bg1"/>
                </a:solidFill>
                <a:latin typeface="Calibri" panose="020F0502020204030204" pitchFamily="34" charset="0"/>
                <a:ea typeface="華康儷中黑" pitchFamily="49" charset="-120"/>
                <a:cs typeface="Calibri" panose="020F0502020204030204" pitchFamily="34" charset="0"/>
              </a:rPr>
              <a:t>月 </a:t>
            </a:r>
            <a:r>
              <a:rPr lang="en-US" altLang="zh-TW" dirty="0">
                <a:solidFill>
                  <a:schemeClr val="bg1"/>
                </a:solidFill>
                <a:latin typeface="Calibri" panose="020F0502020204030204" pitchFamily="34" charset="0"/>
                <a:ea typeface="Calibri" panose="020F0502020204030204" pitchFamily="34" charset="0"/>
                <a:cs typeface="Calibri" panose="020F0502020204030204" pitchFamily="34" charset="0"/>
              </a:rPr>
              <a:t>7</a:t>
            </a:r>
            <a:r>
              <a:rPr lang="zh-TW" altLang="en-US" dirty="0">
                <a:solidFill>
                  <a:schemeClr val="bg1"/>
                </a:solidFill>
                <a:latin typeface="Calibri" panose="020F0502020204030204" pitchFamily="34" charset="0"/>
                <a:ea typeface="華康儷中黑" pitchFamily="49" charset="-120"/>
                <a:cs typeface="Calibri" panose="020F0502020204030204" pitchFamily="34" charset="0"/>
              </a:rPr>
              <a:t>日</a:t>
            </a:r>
            <a:endParaRPr lang="zh-TW" altLang="en-US" sz="1000" dirty="0">
              <a:solidFill>
                <a:schemeClr val="bg1"/>
              </a:solidFill>
              <a:latin typeface="Calibri" panose="020F0502020204030204" pitchFamily="34" charset="0"/>
              <a:ea typeface="華康儷中黑" panose="020B0509000000000000" pitchFamily="49" charset="-120"/>
              <a:cs typeface="Calibri" panose="020F0502020204030204" pitchFamily="34" charset="0"/>
            </a:endParaRPr>
          </a:p>
          <a:p>
            <a:pPr algn="ctr" eaLnBrk="1" hangingPunct="1">
              <a:spcBef>
                <a:spcPts val="1200"/>
              </a:spcBef>
              <a:buFontTx/>
              <a:buNone/>
            </a:pPr>
            <a:r>
              <a:rPr lang="zh-TW" altLang="en-US" sz="5400" dirty="0">
                <a:solidFill>
                  <a:srgbClr val="FF0000"/>
                </a:solidFill>
                <a:highlight>
                  <a:srgbClr val="FFCCFF"/>
                </a:highlight>
                <a:latin typeface="Calibri" panose="020F0502020204030204" pitchFamily="34" charset="0"/>
                <a:ea typeface="華康正顏楷體W7" panose="03000709000000000000" pitchFamily="65" charset="-120"/>
                <a:cs typeface="Calibri" panose="020F0502020204030204" pitchFamily="34" charset="0"/>
              </a:rPr>
              <a:t>感</a:t>
            </a:r>
            <a:r>
              <a:rPr lang="zh-TW" altLang="en-US" sz="1400" dirty="0">
                <a:solidFill>
                  <a:srgbClr val="FF0000"/>
                </a:solidFill>
                <a:highlight>
                  <a:srgbClr val="FFCCFF"/>
                </a:highlight>
                <a:latin typeface="Calibri" panose="020F0502020204030204" pitchFamily="34" charset="0"/>
                <a:ea typeface="華康正顏楷體W7" panose="03000709000000000000" pitchFamily="65" charset="-120"/>
                <a:cs typeface="Calibri" panose="020F0502020204030204" pitchFamily="34" charset="0"/>
              </a:rPr>
              <a:t> </a:t>
            </a:r>
            <a:r>
              <a:rPr lang="zh-TW" altLang="en-US" sz="5400" dirty="0">
                <a:solidFill>
                  <a:srgbClr val="FF0000"/>
                </a:solidFill>
                <a:highlight>
                  <a:srgbClr val="FFCCFF"/>
                </a:highlight>
                <a:latin typeface="Calibri" panose="020F0502020204030204" pitchFamily="34" charset="0"/>
                <a:ea typeface="華康正顏楷體W7" panose="03000709000000000000" pitchFamily="65" charset="-120"/>
                <a:cs typeface="Calibri" panose="020F0502020204030204" pitchFamily="34" charset="0"/>
              </a:rPr>
              <a:t>恩</a:t>
            </a:r>
            <a:r>
              <a:rPr lang="zh-TW" altLang="en-US" sz="1200" dirty="0">
                <a:solidFill>
                  <a:srgbClr val="FFFF00"/>
                </a:solidFill>
                <a:latin typeface="Calibri" panose="020F0502020204030204" pitchFamily="34" charset="0"/>
                <a:ea typeface="華康正顏楷體W7" panose="03000709000000000000" pitchFamily="65" charset="-120"/>
                <a:cs typeface="Calibri" panose="020F0502020204030204" pitchFamily="34" charset="0"/>
              </a:rPr>
              <a:t> </a:t>
            </a:r>
            <a:r>
              <a:rPr lang="zh-TW" altLang="en-US" sz="4800" dirty="0">
                <a:solidFill>
                  <a:srgbClr val="FF0000"/>
                </a:solidFill>
                <a:highlight>
                  <a:srgbClr val="FFFF00"/>
                </a:highlight>
                <a:latin typeface="Calibri" panose="020F0502020204030204" pitchFamily="34" charset="0"/>
                <a:ea typeface="華康正顏楷體W7" panose="03000709000000000000" pitchFamily="65" charset="-120"/>
                <a:cs typeface="Calibri" panose="020F0502020204030204" pitchFamily="34" charset="0"/>
              </a:rPr>
              <a:t>祭</a:t>
            </a:r>
            <a:r>
              <a:rPr lang="zh-TW" altLang="en-US" sz="1200" dirty="0">
                <a:solidFill>
                  <a:srgbClr val="FFFF00"/>
                </a:solidFill>
                <a:latin typeface="Calibri" panose="020F0502020204030204" pitchFamily="34" charset="0"/>
                <a:ea typeface="華康正顏楷體W7" panose="03000709000000000000" pitchFamily="65" charset="-120"/>
                <a:cs typeface="Calibri" panose="020F0502020204030204" pitchFamily="34" charset="0"/>
              </a:rPr>
              <a:t> </a:t>
            </a:r>
            <a:r>
              <a:rPr lang="zh-TW" altLang="en-US" sz="4800" dirty="0">
                <a:solidFill>
                  <a:srgbClr val="FFFF00"/>
                </a:solidFill>
                <a:highlight>
                  <a:srgbClr val="FF0000"/>
                </a:highlight>
                <a:latin typeface="Calibri" panose="020F0502020204030204" pitchFamily="34" charset="0"/>
                <a:ea typeface="華康正顏楷體W7" panose="03000709000000000000" pitchFamily="65" charset="-120"/>
                <a:cs typeface="Calibri" panose="020F0502020204030204" pitchFamily="34" charset="0"/>
              </a:rPr>
              <a:t>宴</a:t>
            </a:r>
          </a:p>
          <a:p>
            <a:pPr algn="ctr" eaLnBrk="1" hangingPunct="1">
              <a:buFontTx/>
              <a:buNone/>
            </a:pPr>
            <a:endParaRPr lang="zh-TW" altLang="en-US" sz="1800" dirty="0">
              <a:solidFill>
                <a:schemeClr val="bg1"/>
              </a:solidFill>
              <a:latin typeface="Calibri" panose="020F0502020204030204" pitchFamily="34" charset="0"/>
              <a:ea typeface="華康儷中黑" panose="020B0509000000000000" pitchFamily="49" charset="-120"/>
              <a:cs typeface="Calibri" panose="020F0502020204030204" pitchFamily="34" charset="0"/>
            </a:endParaRPr>
          </a:p>
          <a:p>
            <a:pPr algn="ctr" eaLnBrk="1" hangingPunct="1">
              <a:lnSpc>
                <a:spcPts val="2500"/>
              </a:lnSpc>
              <a:spcBef>
                <a:spcPct val="0"/>
              </a:spcBef>
              <a:spcAft>
                <a:spcPts val="1800"/>
              </a:spcAft>
              <a:buFontTx/>
              <a:buNone/>
            </a:pPr>
            <a:r>
              <a:rPr lang="zh-TW" altLang="en-US"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主 題</a:t>
            </a:r>
          </a:p>
          <a:p>
            <a:pPr algn="ctr" eaLnBrk="1" hangingPunct="1">
              <a:spcBef>
                <a:spcPts val="600"/>
              </a:spcBef>
              <a:spcAft>
                <a:spcPts val="1800"/>
              </a:spcAft>
              <a:buFontTx/>
              <a:buNone/>
            </a:pPr>
            <a:r>
              <a:rPr lang="zh-TW" altLang="en-US" sz="8000" spc="300" dirty="0">
                <a:solidFill>
                  <a:srgbClr val="FFFF00"/>
                </a:solidFill>
                <a:latin typeface="Calibri" panose="020F0502020204030204" pitchFamily="34" charset="0"/>
                <a:ea typeface="華康粗黑體" panose="020B0709000000000000" pitchFamily="49" charset="-120"/>
                <a:cs typeface="Calibri" panose="020F0502020204030204" pitchFamily="34" charset="0"/>
              </a:rPr>
              <a:t>在主內永遠滿足</a:t>
            </a:r>
            <a:endParaRPr lang="en-US" altLang="zh-TW" sz="8000" spc="300" dirty="0">
              <a:solidFill>
                <a:srgbClr val="FFFF00"/>
              </a:solidFill>
              <a:latin typeface="Calibri" panose="020F0502020204030204" pitchFamily="34" charset="0"/>
              <a:ea typeface="Calibri" panose="020F0502020204030204" pitchFamily="34" charset="0"/>
              <a:cs typeface="Calibri" panose="020F0502020204030204" pitchFamily="34" charset="0"/>
            </a:endParaRPr>
          </a:p>
          <a:p>
            <a:pPr algn="ctr" eaLnBrk="1" hangingPunct="1">
              <a:spcBef>
                <a:spcPct val="0"/>
              </a:spcBef>
              <a:buFontTx/>
              <a:buNone/>
            </a:pPr>
            <a:r>
              <a:rPr lang="en-US" altLang="zh-TW" sz="4400" dirty="0">
                <a:solidFill>
                  <a:schemeClr val="bg1"/>
                </a:solidFill>
                <a:ea typeface="Calibri" panose="020F0502020204030204" pitchFamily="34" charset="0"/>
                <a:cs typeface="Calibri" panose="020F0502020204030204" pitchFamily="34" charset="0"/>
              </a:rPr>
              <a:t>——</a:t>
            </a:r>
            <a:r>
              <a:rPr lang="zh-TW" altLang="en-US" sz="5400" dirty="0">
                <a:solidFill>
                  <a:schemeClr val="bg1"/>
                </a:solidFill>
                <a:latin typeface="Calibri" panose="020F0502020204030204" pitchFamily="34" charset="0"/>
                <a:ea typeface="華康粗黑體" panose="020B0709000000000000" pitchFamily="49" charset="-120"/>
                <a:cs typeface="Calibri" panose="020F0502020204030204" pitchFamily="34" charset="0"/>
              </a:rPr>
              <a:t>在基督內活到永遠</a:t>
            </a:r>
            <a:r>
              <a:rPr lang="en-US" altLang="zh-TW" sz="4400" dirty="0">
                <a:solidFill>
                  <a:schemeClr val="bg1"/>
                </a:solidFill>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134162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486A049-F482-4C82-A6EA-C4B1E1A45EEE}"/>
              </a:ext>
            </a:extLst>
          </p:cNvPr>
          <p:cNvSpPr>
            <a:spLocks noGrp="1" noChangeArrowheads="1"/>
          </p:cNvSpPr>
          <p:nvPr>
            <p:ph type="body" idx="1"/>
          </p:nvPr>
        </p:nvSpPr>
        <p:spPr>
          <a:xfrm>
            <a:off x="0" y="122063"/>
            <a:ext cx="9144000" cy="6691313"/>
          </a:xfrm>
        </p:spPr>
        <p:txBody>
          <a:bodyPr/>
          <a:lstStyle/>
          <a:p>
            <a:pPr eaLnBrk="1" hangingPunct="1">
              <a:spcBef>
                <a:spcPct val="0"/>
              </a:spcBef>
              <a:spcAft>
                <a:spcPts val="240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這四十年</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在曠野中所走的路</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是為</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磨難你</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試探你</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要知道你的心</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是否願意遵守</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他的誡命</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人生活不但靠食物</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而且也靠上主親口</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所說的一切話</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p>
          <a:p>
            <a:pPr eaLnBrk="1" hangingPunct="1">
              <a:spcBef>
                <a:spcPct val="0"/>
              </a:spcBef>
              <a:spcAft>
                <a:spcPts val="240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因為餅只是一個</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我們雖多</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只是</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一個身體</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因為我們眾人</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都共享這</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一個餅</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p>
          <a:p>
            <a:pPr eaLnBrk="1" hangingPunct="1">
              <a:spcBef>
                <a:spcPct val="0"/>
              </a:spcBef>
              <a:spcAft>
                <a:spcPts val="240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我是生活的食糧</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誰若吃了這食糧</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必要生活</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直到永遠</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誰</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吃</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我的肉</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並</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喝</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我的血</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便</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住在我內</a:t>
            </a:r>
            <a:r>
              <a:rPr lang="en-US" altLang="zh-TW"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我也住在他內</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endParaRPr lang="en-US" altLang="zh-TW" sz="4000" dirty="0">
              <a:solidFill>
                <a:schemeClr val="bg1"/>
              </a:solidFill>
              <a:latin typeface="華康儷中黑" panose="020B0509000000000000" pitchFamily="49" charset="-120"/>
              <a:ea typeface="華康儷中黑" panose="020B0509000000000000" pitchFamily="49" charset="-120"/>
            </a:endParaRPr>
          </a:p>
        </p:txBody>
      </p:sp>
    </p:spTree>
    <p:extLst>
      <p:ext uri="{BB962C8B-B14F-4D97-AF65-F5344CB8AC3E}">
        <p14:creationId xmlns:p14="http://schemas.microsoft.com/office/powerpoint/2010/main" val="1766143523"/>
      </p:ext>
    </p:extLst>
  </p:cSld>
  <p:clrMapOvr>
    <a:masterClrMapping/>
  </p:clrMapOvr>
</p:sld>
</file>

<file path=ppt/theme/theme1.xml><?xml version="1.0" encoding="utf-8"?>
<a:theme xmlns:a="http://schemas.openxmlformats.org/drawingml/2006/main" name="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佈景主題">
  <a:themeElements>
    <a:clrScheme name="Office 佈景主題">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佈景主題">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佈景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32221</TotalTime>
  <Words>2584</Words>
  <Application>Microsoft Office PowerPoint</Application>
  <PresentationFormat>如螢幕大小 (4:3)</PresentationFormat>
  <Paragraphs>131</Paragraphs>
  <Slides>25</Slides>
  <Notes>1</Notes>
  <HiddenSlides>0</HiddenSlides>
  <MMClips>0</MMClips>
  <ScaleCrop>false</ScaleCrop>
  <HeadingPairs>
    <vt:vector size="6" baseType="variant">
      <vt:variant>
        <vt:lpstr>使用字型</vt:lpstr>
      </vt:variant>
      <vt:variant>
        <vt:i4>21</vt:i4>
      </vt:variant>
      <vt:variant>
        <vt:lpstr>佈景主題</vt:lpstr>
      </vt:variant>
      <vt:variant>
        <vt:i4>4</vt:i4>
      </vt:variant>
      <vt:variant>
        <vt:lpstr>投影片標題</vt:lpstr>
      </vt:variant>
      <vt:variant>
        <vt:i4>25</vt:i4>
      </vt:variant>
    </vt:vector>
  </HeadingPairs>
  <TitlesOfParts>
    <vt:vector size="50" baseType="lpstr">
      <vt:lpstr>華康中特圓體(P)</vt:lpstr>
      <vt:lpstr>華康中黑體</vt:lpstr>
      <vt:lpstr>華康中黑體(P)</vt:lpstr>
      <vt:lpstr>華康中圓體</vt:lpstr>
      <vt:lpstr>華康正顏楷體W7</vt:lpstr>
      <vt:lpstr>華康正顏楷體W7(P)</vt:lpstr>
      <vt:lpstr>華康彩帶體</vt:lpstr>
      <vt:lpstr>華康粗黑體</vt:lpstr>
      <vt:lpstr>華康黑體-GB5</vt:lpstr>
      <vt:lpstr>華康龍門石碑W9(P)-GB5</vt:lpstr>
      <vt:lpstr>華康魏碑W7(P)-GB5</vt:lpstr>
      <vt:lpstr>華康儷中黑</vt:lpstr>
      <vt:lpstr>華康儷中黑(P)</vt:lpstr>
      <vt:lpstr>新細明體</vt:lpstr>
      <vt:lpstr>標楷體</vt:lpstr>
      <vt:lpstr>Arial</vt:lpstr>
      <vt:lpstr>Calibri</vt:lpstr>
      <vt:lpstr>Calibri Light</vt:lpstr>
      <vt:lpstr>Segoe UI</vt:lpstr>
      <vt:lpstr>Times New Roman</vt:lpstr>
      <vt:lpstr>Wingdings</vt:lpstr>
      <vt:lpstr>預設簡報設計</vt:lpstr>
      <vt:lpstr>3_預設簡報設計</vt:lpstr>
      <vt:lpstr>Office 佈景主題</vt:lpstr>
      <vt:lpstr>1_Office 佈景主題</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Cirs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Fr. Tsui</dc:creator>
  <cp:lastModifiedBy>user</cp:lastModifiedBy>
  <cp:revision>1717</cp:revision>
  <dcterms:created xsi:type="dcterms:W3CDTF">2006-09-26T01:05:23Z</dcterms:created>
  <dcterms:modified xsi:type="dcterms:W3CDTF">2026-05-18T05:58:27Z</dcterms:modified>
</cp:coreProperties>
</file>